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0083800" cy="7562850"/>
  <p:notesSz cx="100838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1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6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9966C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9966C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7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9966C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0081259" cy="75565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69696" y="293624"/>
            <a:ext cx="8344407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9966C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7766" y="1440307"/>
            <a:ext cx="9148267" cy="18268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6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6588" y="1511808"/>
            <a:ext cx="7271004" cy="46802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10"/>
          <p:cNvSpPr txBox="1">
            <a:spLocks/>
          </p:cNvSpPr>
          <p:nvPr/>
        </p:nvSpPr>
        <p:spPr>
          <a:xfrm>
            <a:off x="927100" y="1038225"/>
            <a:ext cx="4609287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21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erlin Sans FB Demi" pitchFamily="34" charset="0"/>
                <a:ea typeface="+mj-ea"/>
                <a:cs typeface="+mj-cs"/>
              </a:rPr>
              <a:t>INTRODUCTION TO</a:t>
            </a:r>
            <a:endParaRPr kumimoji="0" lang="en-US" sz="3600" b="1" i="0" u="none" strike="noStrike" kern="0" cap="none" spc="105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64108" y="1080516"/>
            <a:ext cx="8639556" cy="5183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605910" y="3056890"/>
            <a:ext cx="1423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Insert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Footer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52144" y="1511808"/>
            <a:ext cx="7991856" cy="41041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73911" y="564896"/>
            <a:ext cx="793242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Checking Spelling and</a:t>
            </a:r>
            <a:r>
              <a:rPr sz="4400" spc="-75" dirty="0"/>
              <a:t> </a:t>
            </a:r>
            <a:r>
              <a:rPr sz="4400" dirty="0"/>
              <a:t>Grammer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719327" y="2087880"/>
            <a:ext cx="8855964" cy="38877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8303" y="1223772"/>
            <a:ext cx="8235696" cy="53279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15667" y="972312"/>
            <a:ext cx="7010400" cy="5526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89886" y="656920"/>
            <a:ext cx="630174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/>
              <a:t>Subscript and</a:t>
            </a:r>
            <a:r>
              <a:rPr sz="4400" spc="-80" dirty="0"/>
              <a:t> </a:t>
            </a:r>
            <a:r>
              <a:rPr sz="4400" dirty="0"/>
              <a:t>Superscript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119327" y="2946273"/>
            <a:ext cx="7767955" cy="1626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4598035" algn="l"/>
              </a:tabLst>
            </a:pPr>
            <a:r>
              <a:rPr sz="3600" dirty="0">
                <a:latin typeface="Arial"/>
                <a:cs typeface="Arial"/>
              </a:rPr>
              <a:t>Superscript</a:t>
            </a:r>
            <a:r>
              <a:rPr sz="3600" spc="15" dirty="0">
                <a:latin typeface="Arial"/>
                <a:cs typeface="Arial"/>
              </a:rPr>
              <a:t> </a:t>
            </a:r>
            <a:r>
              <a:rPr sz="3600" spc="-5" dirty="0">
                <a:latin typeface="Arial"/>
                <a:cs typeface="Arial"/>
              </a:rPr>
              <a:t>example:	</a:t>
            </a:r>
            <a:r>
              <a:rPr sz="3600" dirty="0">
                <a:latin typeface="Arial"/>
                <a:cs typeface="Arial"/>
              </a:rPr>
              <a:t>Per</a:t>
            </a:r>
            <a:r>
              <a:rPr sz="3600" spc="-10" dirty="0">
                <a:latin typeface="Arial"/>
                <a:cs typeface="Arial"/>
              </a:rPr>
              <a:t> </a:t>
            </a:r>
            <a:r>
              <a:rPr sz="3600" spc="5" dirty="0">
                <a:latin typeface="Arial"/>
                <a:cs typeface="Arial"/>
              </a:rPr>
              <a:t>m</a:t>
            </a:r>
            <a:r>
              <a:rPr sz="3600" spc="7" baseline="27777" dirty="0">
                <a:latin typeface="Arial"/>
                <a:cs typeface="Arial"/>
              </a:rPr>
              <a:t>3</a:t>
            </a:r>
            <a:endParaRPr sz="3600" baseline="27777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4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3600" dirty="0">
                <a:latin typeface="Arial"/>
                <a:cs typeface="Arial"/>
              </a:rPr>
              <a:t>Subscript </a:t>
            </a:r>
            <a:r>
              <a:rPr sz="3600" spc="-5" dirty="0">
                <a:latin typeface="Arial"/>
                <a:cs typeface="Arial"/>
              </a:rPr>
              <a:t>example: Rate per month</a:t>
            </a:r>
            <a:r>
              <a:rPr sz="3600" spc="20" dirty="0">
                <a:latin typeface="Arial"/>
                <a:cs typeface="Arial"/>
              </a:rPr>
              <a:t> </a:t>
            </a:r>
            <a:r>
              <a:rPr sz="3600" spc="-7" baseline="-27777" dirty="0">
                <a:latin typeface="Arial"/>
                <a:cs typeface="Arial"/>
              </a:rPr>
              <a:t>(1)</a:t>
            </a:r>
            <a:endParaRPr sz="3600" baseline="-27777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80654" y="4248143"/>
            <a:ext cx="583565" cy="549910"/>
          </a:xfrm>
          <a:custGeom>
            <a:avLst/>
            <a:gdLst/>
            <a:ahLst/>
            <a:cxnLst/>
            <a:rect l="l" t="t" r="r" b="b"/>
            <a:pathLst>
              <a:path w="583565" h="549910">
                <a:moveTo>
                  <a:pt x="108076" y="42932"/>
                </a:moveTo>
                <a:lnTo>
                  <a:pt x="143995" y="38754"/>
                </a:lnTo>
                <a:lnTo>
                  <a:pt x="180846" y="31647"/>
                </a:lnTo>
                <a:lnTo>
                  <a:pt x="218309" y="22976"/>
                </a:lnTo>
                <a:lnTo>
                  <a:pt x="256062" y="14109"/>
                </a:lnTo>
                <a:lnTo>
                  <a:pt x="293786" y="6413"/>
                </a:lnTo>
                <a:lnTo>
                  <a:pt x="331160" y="1254"/>
                </a:lnTo>
                <a:lnTo>
                  <a:pt x="367862" y="0"/>
                </a:lnTo>
                <a:lnTo>
                  <a:pt x="403571" y="4016"/>
                </a:lnTo>
                <a:lnTo>
                  <a:pt x="470730" y="33331"/>
                </a:lnTo>
                <a:lnTo>
                  <a:pt x="501538" y="61362"/>
                </a:lnTo>
                <a:lnTo>
                  <a:pt x="530070" y="100133"/>
                </a:lnTo>
                <a:lnTo>
                  <a:pt x="556005" y="151009"/>
                </a:lnTo>
                <a:lnTo>
                  <a:pt x="571979" y="196595"/>
                </a:lnTo>
                <a:lnTo>
                  <a:pt x="581103" y="241807"/>
                </a:lnTo>
                <a:lnTo>
                  <a:pt x="583471" y="286068"/>
                </a:lnTo>
                <a:lnTo>
                  <a:pt x="579180" y="328803"/>
                </a:lnTo>
                <a:lnTo>
                  <a:pt x="568325" y="369436"/>
                </a:lnTo>
                <a:lnTo>
                  <a:pt x="551002" y="407391"/>
                </a:lnTo>
                <a:lnTo>
                  <a:pt x="527307" y="442092"/>
                </a:lnTo>
                <a:lnTo>
                  <a:pt x="497335" y="472962"/>
                </a:lnTo>
                <a:lnTo>
                  <a:pt x="461181" y="499427"/>
                </a:lnTo>
                <a:lnTo>
                  <a:pt x="418942" y="520910"/>
                </a:lnTo>
                <a:lnTo>
                  <a:pt x="370713" y="536835"/>
                </a:lnTo>
                <a:lnTo>
                  <a:pt x="324044" y="545996"/>
                </a:lnTo>
                <a:lnTo>
                  <a:pt x="276579" y="549880"/>
                </a:lnTo>
                <a:lnTo>
                  <a:pt x="229447" y="548421"/>
                </a:lnTo>
                <a:lnTo>
                  <a:pt x="183778" y="541549"/>
                </a:lnTo>
                <a:lnTo>
                  <a:pt x="140703" y="529197"/>
                </a:lnTo>
                <a:lnTo>
                  <a:pt x="101351" y="511295"/>
                </a:lnTo>
                <a:lnTo>
                  <a:pt x="66853" y="487777"/>
                </a:lnTo>
                <a:lnTo>
                  <a:pt x="38339" y="458574"/>
                </a:lnTo>
                <a:lnTo>
                  <a:pt x="16938" y="423618"/>
                </a:lnTo>
                <a:lnTo>
                  <a:pt x="3782" y="382841"/>
                </a:lnTo>
                <a:lnTo>
                  <a:pt x="0" y="336175"/>
                </a:lnTo>
                <a:lnTo>
                  <a:pt x="30988" y="181616"/>
                </a:lnTo>
                <a:lnTo>
                  <a:pt x="139065" y="27438"/>
                </a:lnTo>
                <a:lnTo>
                  <a:pt x="170052" y="11944"/>
                </a:lnTo>
                <a:lnTo>
                  <a:pt x="108076" y="42932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26757" y="2943606"/>
            <a:ext cx="445134" cy="391795"/>
          </a:xfrm>
          <a:custGeom>
            <a:avLst/>
            <a:gdLst/>
            <a:ahLst/>
            <a:cxnLst/>
            <a:rect l="l" t="t" r="r" b="b"/>
            <a:pathLst>
              <a:path w="445134" h="391795">
                <a:moveTo>
                  <a:pt x="45974" y="76962"/>
                </a:moveTo>
                <a:lnTo>
                  <a:pt x="24938" y="120091"/>
                </a:lnTo>
                <a:lnTo>
                  <a:pt x="15461" y="160976"/>
                </a:lnTo>
                <a:lnTo>
                  <a:pt x="16265" y="199365"/>
                </a:lnTo>
                <a:lnTo>
                  <a:pt x="43603" y="267651"/>
                </a:lnTo>
                <a:lnTo>
                  <a:pt x="96726" y="322945"/>
                </a:lnTo>
                <a:lnTo>
                  <a:pt x="129761" y="345092"/>
                </a:lnTo>
                <a:lnTo>
                  <a:pt x="165407" y="363239"/>
                </a:lnTo>
                <a:lnTo>
                  <a:pt x="202387" y="377135"/>
                </a:lnTo>
                <a:lnTo>
                  <a:pt x="239422" y="386529"/>
                </a:lnTo>
                <a:lnTo>
                  <a:pt x="275233" y="391170"/>
                </a:lnTo>
                <a:lnTo>
                  <a:pt x="308543" y="390807"/>
                </a:lnTo>
                <a:lnTo>
                  <a:pt x="380224" y="368741"/>
                </a:lnTo>
                <a:lnTo>
                  <a:pt x="431420" y="326576"/>
                </a:lnTo>
                <a:lnTo>
                  <a:pt x="444775" y="275361"/>
                </a:lnTo>
                <a:lnTo>
                  <a:pt x="439624" y="247598"/>
                </a:lnTo>
                <a:lnTo>
                  <a:pt x="410391" y="190239"/>
                </a:lnTo>
                <a:lnTo>
                  <a:pt x="362214" y="133740"/>
                </a:lnTo>
                <a:lnTo>
                  <a:pt x="333383" y="107052"/>
                </a:lnTo>
                <a:lnTo>
                  <a:pt x="302651" y="82065"/>
                </a:lnTo>
                <a:lnTo>
                  <a:pt x="270963" y="59275"/>
                </a:lnTo>
                <a:lnTo>
                  <a:pt x="208497" y="22270"/>
                </a:lnTo>
                <a:lnTo>
                  <a:pt x="153543" y="0"/>
                </a:lnTo>
                <a:lnTo>
                  <a:pt x="0" y="61849"/>
                </a:lnTo>
                <a:lnTo>
                  <a:pt x="15113" y="154305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16251" y="576072"/>
            <a:ext cx="5904230" cy="2305050"/>
            <a:chOff x="2016251" y="576072"/>
            <a:chExt cx="5904230" cy="2305050"/>
          </a:xfrm>
        </p:grpSpPr>
        <p:sp>
          <p:nvSpPr>
            <p:cNvPr id="3" name="object 3"/>
            <p:cNvSpPr/>
            <p:nvPr/>
          </p:nvSpPr>
          <p:spPr>
            <a:xfrm>
              <a:off x="2016251" y="576072"/>
              <a:ext cx="5903976" cy="194462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464558" y="1940686"/>
              <a:ext cx="2087880" cy="940435"/>
            </a:xfrm>
            <a:custGeom>
              <a:avLst/>
              <a:gdLst/>
              <a:ahLst/>
              <a:cxnLst/>
              <a:rect l="l" t="t" r="r" b="b"/>
              <a:pathLst>
                <a:path w="2087879" h="940435">
                  <a:moveTo>
                    <a:pt x="1013206" y="9398"/>
                  </a:moveTo>
                  <a:lnTo>
                    <a:pt x="1004570" y="0"/>
                  </a:lnTo>
                  <a:lnTo>
                    <a:pt x="22072" y="911237"/>
                  </a:lnTo>
                  <a:lnTo>
                    <a:pt x="40894" y="849376"/>
                  </a:lnTo>
                  <a:lnTo>
                    <a:pt x="41910" y="845947"/>
                  </a:lnTo>
                  <a:lnTo>
                    <a:pt x="40005" y="842391"/>
                  </a:lnTo>
                  <a:lnTo>
                    <a:pt x="33401" y="840359"/>
                  </a:lnTo>
                  <a:lnTo>
                    <a:pt x="29845" y="842264"/>
                  </a:lnTo>
                  <a:lnTo>
                    <a:pt x="28740" y="845947"/>
                  </a:lnTo>
                  <a:lnTo>
                    <a:pt x="0" y="940435"/>
                  </a:lnTo>
                  <a:lnTo>
                    <a:pt x="17614" y="936498"/>
                  </a:lnTo>
                  <a:lnTo>
                    <a:pt x="100076" y="918083"/>
                  </a:lnTo>
                  <a:lnTo>
                    <a:pt x="102235" y="914654"/>
                  </a:lnTo>
                  <a:lnTo>
                    <a:pt x="100711" y="907796"/>
                  </a:lnTo>
                  <a:lnTo>
                    <a:pt x="97409" y="905637"/>
                  </a:lnTo>
                  <a:lnTo>
                    <a:pt x="30746" y="920584"/>
                  </a:lnTo>
                  <a:lnTo>
                    <a:pt x="1013206" y="9398"/>
                  </a:lnTo>
                  <a:close/>
                </a:path>
                <a:path w="2087879" h="940435">
                  <a:moveTo>
                    <a:pt x="2087880" y="868807"/>
                  </a:moveTo>
                  <a:lnTo>
                    <a:pt x="2087156" y="862584"/>
                  </a:lnTo>
                  <a:lnTo>
                    <a:pt x="2076437" y="770382"/>
                  </a:lnTo>
                  <a:lnTo>
                    <a:pt x="2076069" y="766953"/>
                  </a:lnTo>
                  <a:lnTo>
                    <a:pt x="2072894" y="764413"/>
                  </a:lnTo>
                  <a:lnTo>
                    <a:pt x="2066036" y="765175"/>
                  </a:lnTo>
                  <a:lnTo>
                    <a:pt x="2063496" y="768350"/>
                  </a:lnTo>
                  <a:lnTo>
                    <a:pt x="2063864" y="771779"/>
                  </a:lnTo>
                  <a:lnTo>
                    <a:pt x="2071319" y="836104"/>
                  </a:lnTo>
                  <a:lnTo>
                    <a:pt x="1445260" y="889"/>
                  </a:lnTo>
                  <a:lnTo>
                    <a:pt x="1435100" y="8509"/>
                  </a:lnTo>
                  <a:lnTo>
                    <a:pt x="2061248" y="843851"/>
                  </a:lnTo>
                  <a:lnTo>
                    <a:pt x="2001520" y="818642"/>
                  </a:lnTo>
                  <a:lnTo>
                    <a:pt x="1998345" y="817245"/>
                  </a:lnTo>
                  <a:lnTo>
                    <a:pt x="1994535" y="818769"/>
                  </a:lnTo>
                  <a:lnTo>
                    <a:pt x="1993265" y="821944"/>
                  </a:lnTo>
                  <a:lnTo>
                    <a:pt x="1991868" y="825246"/>
                  </a:lnTo>
                  <a:lnTo>
                    <a:pt x="1993392" y="828929"/>
                  </a:lnTo>
                  <a:lnTo>
                    <a:pt x="1996567" y="830326"/>
                  </a:lnTo>
                  <a:lnTo>
                    <a:pt x="2087880" y="86880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749802" y="2840863"/>
            <a:ext cx="10795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Subscript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126226" y="2826842"/>
            <a:ext cx="12954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Superscript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799844" y="3671316"/>
            <a:ext cx="6839711" cy="18729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517396" y="5433441"/>
            <a:ext cx="14166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latin typeface="Arial"/>
                <a:cs typeface="Arial"/>
              </a:rPr>
              <a:t>Type </a:t>
            </a:r>
            <a:r>
              <a:rPr sz="1800" b="1" spc="-5" dirty="0">
                <a:latin typeface="Arial"/>
                <a:cs typeface="Arial"/>
              </a:rPr>
              <a:t>the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text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89757" y="5491429"/>
            <a:ext cx="15735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Select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7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text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50153" y="5419725"/>
            <a:ext cx="20701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Click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subscript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94269" y="5288991"/>
            <a:ext cx="10293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Success!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71472" y="1944624"/>
            <a:ext cx="7344156" cy="43190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58770" y="564896"/>
            <a:ext cx="436054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Inserting</a:t>
            </a:r>
            <a:r>
              <a:rPr sz="4400" spc="-70" dirty="0"/>
              <a:t> </a:t>
            </a:r>
            <a:r>
              <a:rPr sz="4400" dirty="0"/>
              <a:t>Symbols</a:t>
            </a:r>
            <a:endParaRPr sz="4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92480" y="1004824"/>
            <a:ext cx="8135620" cy="5892165"/>
            <a:chOff x="792480" y="1004824"/>
            <a:chExt cx="8135620" cy="5892165"/>
          </a:xfrm>
        </p:grpSpPr>
        <p:sp>
          <p:nvSpPr>
            <p:cNvPr id="3" name="object 3"/>
            <p:cNvSpPr/>
            <p:nvPr/>
          </p:nvSpPr>
          <p:spPr>
            <a:xfrm>
              <a:off x="792480" y="1295400"/>
              <a:ext cx="8135111" cy="518464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584198" y="1004823"/>
              <a:ext cx="5554980" cy="5892165"/>
            </a:xfrm>
            <a:custGeom>
              <a:avLst/>
              <a:gdLst/>
              <a:ahLst/>
              <a:cxnLst/>
              <a:rect l="l" t="t" r="r" b="b"/>
              <a:pathLst>
                <a:path w="5554980" h="5892165">
                  <a:moveTo>
                    <a:pt x="1661922" y="6616"/>
                  </a:moveTo>
                  <a:lnTo>
                    <a:pt x="1651254" y="0"/>
                  </a:lnTo>
                  <a:lnTo>
                    <a:pt x="13614" y="2633421"/>
                  </a:lnTo>
                  <a:lnTo>
                    <a:pt x="15506" y="2568194"/>
                  </a:lnTo>
                  <a:lnTo>
                    <a:pt x="15621" y="2565019"/>
                  </a:lnTo>
                  <a:lnTo>
                    <a:pt x="12827" y="2562098"/>
                  </a:lnTo>
                  <a:lnTo>
                    <a:pt x="9271" y="2562098"/>
                  </a:lnTo>
                  <a:lnTo>
                    <a:pt x="5842" y="2561971"/>
                  </a:lnTo>
                  <a:lnTo>
                    <a:pt x="2921" y="2564765"/>
                  </a:lnTo>
                  <a:lnTo>
                    <a:pt x="2781" y="2568575"/>
                  </a:lnTo>
                  <a:lnTo>
                    <a:pt x="0" y="2667254"/>
                  </a:lnTo>
                  <a:lnTo>
                    <a:pt x="13677" y="2660015"/>
                  </a:lnTo>
                  <a:lnTo>
                    <a:pt x="87630" y="2620899"/>
                  </a:lnTo>
                  <a:lnTo>
                    <a:pt x="90678" y="2619375"/>
                  </a:lnTo>
                  <a:lnTo>
                    <a:pt x="91821" y="2615438"/>
                  </a:lnTo>
                  <a:lnTo>
                    <a:pt x="90297" y="2612390"/>
                  </a:lnTo>
                  <a:lnTo>
                    <a:pt x="88646" y="2609215"/>
                  </a:lnTo>
                  <a:lnTo>
                    <a:pt x="84709" y="2608072"/>
                  </a:lnTo>
                  <a:lnTo>
                    <a:pt x="81661" y="2609723"/>
                  </a:lnTo>
                  <a:lnTo>
                    <a:pt x="24345" y="2640063"/>
                  </a:lnTo>
                  <a:lnTo>
                    <a:pt x="1661922" y="6616"/>
                  </a:lnTo>
                  <a:close/>
                </a:path>
                <a:path w="5554980" h="5892165">
                  <a:moveTo>
                    <a:pt x="5554980" y="5239766"/>
                  </a:moveTo>
                  <a:lnTo>
                    <a:pt x="5460746" y="5270500"/>
                  </a:lnTo>
                  <a:lnTo>
                    <a:pt x="5457444" y="5271643"/>
                  </a:lnTo>
                  <a:lnTo>
                    <a:pt x="5455666" y="5275199"/>
                  </a:lnTo>
                  <a:lnTo>
                    <a:pt x="5456682" y="5278501"/>
                  </a:lnTo>
                  <a:lnTo>
                    <a:pt x="5457825" y="5281803"/>
                  </a:lnTo>
                  <a:lnTo>
                    <a:pt x="5461381" y="5283708"/>
                  </a:lnTo>
                  <a:lnTo>
                    <a:pt x="5464683" y="5282565"/>
                  </a:lnTo>
                  <a:lnTo>
                    <a:pt x="5526392" y="5262397"/>
                  </a:lnTo>
                  <a:lnTo>
                    <a:pt x="4974196" y="5883249"/>
                  </a:lnTo>
                  <a:lnTo>
                    <a:pt x="4983607" y="5891682"/>
                  </a:lnTo>
                  <a:lnTo>
                    <a:pt x="5535714" y="5271008"/>
                  </a:lnTo>
                  <a:lnTo>
                    <a:pt x="5522976" y="5334381"/>
                  </a:lnTo>
                  <a:lnTo>
                    <a:pt x="5522214" y="5337822"/>
                  </a:lnTo>
                  <a:lnTo>
                    <a:pt x="5524500" y="5341175"/>
                  </a:lnTo>
                  <a:lnTo>
                    <a:pt x="5531358" y="5342560"/>
                  </a:lnTo>
                  <a:lnTo>
                    <a:pt x="5534787" y="5340337"/>
                  </a:lnTo>
                  <a:lnTo>
                    <a:pt x="5535422" y="5336895"/>
                  </a:lnTo>
                  <a:lnTo>
                    <a:pt x="5553926" y="5244973"/>
                  </a:lnTo>
                  <a:lnTo>
                    <a:pt x="5554980" y="523976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237613" y="680466"/>
            <a:ext cx="21945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1. select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symbol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10198" y="6859625"/>
            <a:ext cx="12573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Click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insert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0445" y="564896"/>
            <a:ext cx="649922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Print Preview and</a:t>
            </a:r>
            <a:r>
              <a:rPr sz="4400" spc="-100" dirty="0"/>
              <a:t> </a:t>
            </a:r>
            <a:r>
              <a:rPr sz="4400" dirty="0"/>
              <a:t>Printing</a:t>
            </a:r>
            <a:endParaRPr sz="4400"/>
          </a:p>
        </p:txBody>
      </p:sp>
      <p:grpSp>
        <p:nvGrpSpPr>
          <p:cNvPr id="3" name="object 3"/>
          <p:cNvGrpSpPr/>
          <p:nvPr/>
        </p:nvGrpSpPr>
        <p:grpSpPr>
          <a:xfrm>
            <a:off x="2663951" y="2046732"/>
            <a:ext cx="5260340" cy="4864735"/>
            <a:chOff x="2663951" y="2046732"/>
            <a:chExt cx="5260340" cy="4864735"/>
          </a:xfrm>
        </p:grpSpPr>
        <p:sp>
          <p:nvSpPr>
            <p:cNvPr id="4" name="object 4"/>
            <p:cNvSpPr/>
            <p:nvPr/>
          </p:nvSpPr>
          <p:spPr>
            <a:xfrm>
              <a:off x="2663951" y="2046732"/>
              <a:ext cx="4928615" cy="486460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473319" y="3442970"/>
              <a:ext cx="2451100" cy="560070"/>
            </a:xfrm>
            <a:custGeom>
              <a:avLst/>
              <a:gdLst/>
              <a:ahLst/>
              <a:cxnLst/>
              <a:rect l="l" t="t" r="r" b="b"/>
              <a:pathLst>
                <a:path w="2451100" h="560070">
                  <a:moveTo>
                    <a:pt x="99440" y="428117"/>
                  </a:moveTo>
                  <a:lnTo>
                    <a:pt x="0" y="517144"/>
                  </a:lnTo>
                  <a:lnTo>
                    <a:pt x="126491" y="559816"/>
                  </a:lnTo>
                  <a:lnTo>
                    <a:pt x="134619" y="555752"/>
                  </a:lnTo>
                  <a:lnTo>
                    <a:pt x="137159" y="548132"/>
                  </a:lnTo>
                  <a:lnTo>
                    <a:pt x="139826" y="540639"/>
                  </a:lnTo>
                  <a:lnTo>
                    <a:pt x="135762" y="532384"/>
                  </a:lnTo>
                  <a:lnTo>
                    <a:pt x="115342" y="525526"/>
                  </a:lnTo>
                  <a:lnTo>
                    <a:pt x="31114" y="525526"/>
                  </a:lnTo>
                  <a:lnTo>
                    <a:pt x="25272" y="497205"/>
                  </a:lnTo>
                  <a:lnTo>
                    <a:pt x="77705" y="486430"/>
                  </a:lnTo>
                  <a:lnTo>
                    <a:pt x="118744" y="449707"/>
                  </a:lnTo>
                  <a:lnTo>
                    <a:pt x="119252" y="440563"/>
                  </a:lnTo>
                  <a:lnTo>
                    <a:pt x="108584" y="428625"/>
                  </a:lnTo>
                  <a:lnTo>
                    <a:pt x="99440" y="428117"/>
                  </a:lnTo>
                  <a:close/>
                </a:path>
                <a:path w="2451100" h="560070">
                  <a:moveTo>
                    <a:pt x="77705" y="486430"/>
                  </a:moveTo>
                  <a:lnTo>
                    <a:pt x="25272" y="497205"/>
                  </a:lnTo>
                  <a:lnTo>
                    <a:pt x="31114" y="525526"/>
                  </a:lnTo>
                  <a:lnTo>
                    <a:pt x="47805" y="522097"/>
                  </a:lnTo>
                  <a:lnTo>
                    <a:pt x="37845" y="522097"/>
                  </a:lnTo>
                  <a:lnTo>
                    <a:pt x="32892" y="497713"/>
                  </a:lnTo>
                  <a:lnTo>
                    <a:pt x="65096" y="497713"/>
                  </a:lnTo>
                  <a:lnTo>
                    <a:pt x="77705" y="486430"/>
                  </a:lnTo>
                  <a:close/>
                </a:path>
                <a:path w="2451100" h="560070">
                  <a:moveTo>
                    <a:pt x="83461" y="514771"/>
                  </a:moveTo>
                  <a:lnTo>
                    <a:pt x="31114" y="525526"/>
                  </a:lnTo>
                  <a:lnTo>
                    <a:pt x="115342" y="525526"/>
                  </a:lnTo>
                  <a:lnTo>
                    <a:pt x="83461" y="514771"/>
                  </a:lnTo>
                  <a:close/>
                </a:path>
                <a:path w="2451100" h="560070">
                  <a:moveTo>
                    <a:pt x="32892" y="497713"/>
                  </a:moveTo>
                  <a:lnTo>
                    <a:pt x="37845" y="522097"/>
                  </a:lnTo>
                  <a:lnTo>
                    <a:pt x="56279" y="505602"/>
                  </a:lnTo>
                  <a:lnTo>
                    <a:pt x="32892" y="497713"/>
                  </a:lnTo>
                  <a:close/>
                </a:path>
                <a:path w="2451100" h="560070">
                  <a:moveTo>
                    <a:pt x="56279" y="505602"/>
                  </a:moveTo>
                  <a:lnTo>
                    <a:pt x="37845" y="522097"/>
                  </a:lnTo>
                  <a:lnTo>
                    <a:pt x="47805" y="522097"/>
                  </a:lnTo>
                  <a:lnTo>
                    <a:pt x="83461" y="514771"/>
                  </a:lnTo>
                  <a:lnTo>
                    <a:pt x="56279" y="505602"/>
                  </a:lnTo>
                  <a:close/>
                </a:path>
                <a:path w="2451100" h="560070">
                  <a:moveTo>
                    <a:pt x="2444750" y="0"/>
                  </a:moveTo>
                  <a:lnTo>
                    <a:pt x="77705" y="486430"/>
                  </a:lnTo>
                  <a:lnTo>
                    <a:pt x="56279" y="505602"/>
                  </a:lnTo>
                  <a:lnTo>
                    <a:pt x="83461" y="514771"/>
                  </a:lnTo>
                  <a:lnTo>
                    <a:pt x="2450591" y="28448"/>
                  </a:lnTo>
                  <a:lnTo>
                    <a:pt x="2444750" y="0"/>
                  </a:lnTo>
                  <a:close/>
                </a:path>
                <a:path w="2451100" h="560070">
                  <a:moveTo>
                    <a:pt x="65096" y="497713"/>
                  </a:moveTo>
                  <a:lnTo>
                    <a:pt x="32892" y="497713"/>
                  </a:lnTo>
                  <a:lnTo>
                    <a:pt x="56279" y="505602"/>
                  </a:lnTo>
                  <a:lnTo>
                    <a:pt x="65096" y="4977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926451" y="2673223"/>
            <a:ext cx="2171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Print </a:t>
            </a:r>
            <a:r>
              <a:rPr sz="1800" b="1" spc="-10" dirty="0">
                <a:latin typeface="Arial"/>
                <a:cs typeface="Arial"/>
              </a:rPr>
              <a:t>preview </a:t>
            </a:r>
            <a:r>
              <a:rPr sz="1800" b="1" dirty="0">
                <a:latin typeface="Arial"/>
                <a:cs typeface="Arial"/>
              </a:rPr>
              <a:t>is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use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03421" y="564896"/>
            <a:ext cx="307086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330099"/>
                </a:solidFill>
              </a:rPr>
              <a:t>Introduction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3515740" y="1197610"/>
            <a:ext cx="3046730" cy="53340"/>
          </a:xfrm>
          <a:custGeom>
            <a:avLst/>
            <a:gdLst/>
            <a:ahLst/>
            <a:cxnLst/>
            <a:rect l="l" t="t" r="r" b="b"/>
            <a:pathLst>
              <a:path w="3046729" h="53340">
                <a:moveTo>
                  <a:pt x="3046476" y="0"/>
                </a:moveTo>
                <a:lnTo>
                  <a:pt x="0" y="0"/>
                </a:lnTo>
                <a:lnTo>
                  <a:pt x="0" y="53339"/>
                </a:lnTo>
                <a:lnTo>
                  <a:pt x="3046476" y="53339"/>
                </a:lnTo>
                <a:lnTo>
                  <a:pt x="3046476" y="0"/>
                </a:lnTo>
                <a:close/>
              </a:path>
            </a:pathLst>
          </a:custGeom>
          <a:solidFill>
            <a:srgbClr val="33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1800605" y="3023616"/>
            <a:ext cx="6407785" cy="4032885"/>
            <a:chOff x="1800605" y="3023616"/>
            <a:chExt cx="6407785" cy="4032885"/>
          </a:xfrm>
        </p:grpSpPr>
        <p:sp>
          <p:nvSpPr>
            <p:cNvPr id="5" name="object 5"/>
            <p:cNvSpPr/>
            <p:nvPr/>
          </p:nvSpPr>
          <p:spPr>
            <a:xfrm>
              <a:off x="2232659" y="3023616"/>
              <a:ext cx="5975603" cy="40325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800605" y="6788772"/>
              <a:ext cx="864235" cy="103505"/>
            </a:xfrm>
            <a:custGeom>
              <a:avLst/>
              <a:gdLst/>
              <a:ahLst/>
              <a:cxnLst/>
              <a:rect l="l" t="t" r="r" b="b"/>
              <a:pathLst>
                <a:path w="864235" h="103504">
                  <a:moveTo>
                    <a:pt x="88645" y="0"/>
                  </a:moveTo>
                  <a:lnTo>
                    <a:pt x="0" y="51701"/>
                  </a:lnTo>
                  <a:lnTo>
                    <a:pt x="88645" y="103403"/>
                  </a:lnTo>
                  <a:lnTo>
                    <a:pt x="92456" y="102374"/>
                  </a:lnTo>
                  <a:lnTo>
                    <a:pt x="96012" y="96316"/>
                  </a:lnTo>
                  <a:lnTo>
                    <a:pt x="94995" y="92430"/>
                  </a:lnTo>
                  <a:lnTo>
                    <a:pt x="36044" y="58051"/>
                  </a:lnTo>
                  <a:lnTo>
                    <a:pt x="12573" y="58051"/>
                  </a:lnTo>
                  <a:lnTo>
                    <a:pt x="12573" y="45351"/>
                  </a:lnTo>
                  <a:lnTo>
                    <a:pt x="36044" y="45351"/>
                  </a:lnTo>
                  <a:lnTo>
                    <a:pt x="94995" y="10972"/>
                  </a:lnTo>
                  <a:lnTo>
                    <a:pt x="96012" y="7073"/>
                  </a:lnTo>
                  <a:lnTo>
                    <a:pt x="92456" y="1015"/>
                  </a:lnTo>
                  <a:lnTo>
                    <a:pt x="88645" y="0"/>
                  </a:lnTo>
                  <a:close/>
                </a:path>
                <a:path w="864235" h="103504">
                  <a:moveTo>
                    <a:pt x="36044" y="45351"/>
                  </a:moveTo>
                  <a:lnTo>
                    <a:pt x="12573" y="45351"/>
                  </a:lnTo>
                  <a:lnTo>
                    <a:pt x="12573" y="58051"/>
                  </a:lnTo>
                  <a:lnTo>
                    <a:pt x="36044" y="58051"/>
                  </a:lnTo>
                  <a:lnTo>
                    <a:pt x="34563" y="57188"/>
                  </a:lnTo>
                  <a:lnTo>
                    <a:pt x="15748" y="57188"/>
                  </a:lnTo>
                  <a:lnTo>
                    <a:pt x="15748" y="46215"/>
                  </a:lnTo>
                  <a:lnTo>
                    <a:pt x="34563" y="46215"/>
                  </a:lnTo>
                  <a:lnTo>
                    <a:pt x="36044" y="45351"/>
                  </a:lnTo>
                  <a:close/>
                </a:path>
                <a:path w="864235" h="103504">
                  <a:moveTo>
                    <a:pt x="864107" y="45351"/>
                  </a:moveTo>
                  <a:lnTo>
                    <a:pt x="36044" y="45351"/>
                  </a:lnTo>
                  <a:lnTo>
                    <a:pt x="25155" y="51701"/>
                  </a:lnTo>
                  <a:lnTo>
                    <a:pt x="36044" y="58051"/>
                  </a:lnTo>
                  <a:lnTo>
                    <a:pt x="864107" y="58051"/>
                  </a:lnTo>
                  <a:lnTo>
                    <a:pt x="864107" y="45351"/>
                  </a:lnTo>
                  <a:close/>
                </a:path>
                <a:path w="864235" h="103504">
                  <a:moveTo>
                    <a:pt x="15748" y="46215"/>
                  </a:moveTo>
                  <a:lnTo>
                    <a:pt x="15748" y="57188"/>
                  </a:lnTo>
                  <a:lnTo>
                    <a:pt x="25155" y="51701"/>
                  </a:lnTo>
                  <a:lnTo>
                    <a:pt x="15748" y="46215"/>
                  </a:lnTo>
                  <a:close/>
                </a:path>
                <a:path w="864235" h="103504">
                  <a:moveTo>
                    <a:pt x="25155" y="51701"/>
                  </a:moveTo>
                  <a:lnTo>
                    <a:pt x="15748" y="57188"/>
                  </a:lnTo>
                  <a:lnTo>
                    <a:pt x="34563" y="57188"/>
                  </a:lnTo>
                  <a:lnTo>
                    <a:pt x="25155" y="51701"/>
                  </a:lnTo>
                  <a:close/>
                </a:path>
                <a:path w="864235" h="103504">
                  <a:moveTo>
                    <a:pt x="34563" y="46215"/>
                  </a:moveTo>
                  <a:lnTo>
                    <a:pt x="15748" y="46215"/>
                  </a:lnTo>
                  <a:lnTo>
                    <a:pt x="25155" y="51701"/>
                  </a:lnTo>
                  <a:lnTo>
                    <a:pt x="34563" y="4621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658469" y="6704482"/>
            <a:ext cx="10795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Scroll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bar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41270" y="4770247"/>
            <a:ext cx="2046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Document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window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831586" y="2780664"/>
            <a:ext cx="2665730" cy="538480"/>
          </a:xfrm>
          <a:custGeom>
            <a:avLst/>
            <a:gdLst/>
            <a:ahLst/>
            <a:cxnLst/>
            <a:rect l="l" t="t" r="r" b="b"/>
            <a:pathLst>
              <a:path w="2665729" h="538479">
                <a:moveTo>
                  <a:pt x="865632" y="28829"/>
                </a:moveTo>
                <a:lnTo>
                  <a:pt x="854760" y="25654"/>
                </a:lnTo>
                <a:lnTo>
                  <a:pt x="770509" y="1016"/>
                </a:lnTo>
                <a:lnTo>
                  <a:pt x="767207" y="0"/>
                </a:lnTo>
                <a:lnTo>
                  <a:pt x="763638" y="2032"/>
                </a:lnTo>
                <a:lnTo>
                  <a:pt x="762635" y="5334"/>
                </a:lnTo>
                <a:lnTo>
                  <a:pt x="761619" y="8763"/>
                </a:lnTo>
                <a:lnTo>
                  <a:pt x="763638" y="12192"/>
                </a:lnTo>
                <a:lnTo>
                  <a:pt x="766953" y="13208"/>
                </a:lnTo>
                <a:lnTo>
                  <a:pt x="829005" y="31356"/>
                </a:lnTo>
                <a:lnTo>
                  <a:pt x="0" y="237490"/>
                </a:lnTo>
                <a:lnTo>
                  <a:pt x="3048" y="249936"/>
                </a:lnTo>
                <a:lnTo>
                  <a:pt x="832231" y="43637"/>
                </a:lnTo>
                <a:lnTo>
                  <a:pt x="785736" y="88900"/>
                </a:lnTo>
                <a:lnTo>
                  <a:pt x="783209" y="91313"/>
                </a:lnTo>
                <a:lnTo>
                  <a:pt x="783209" y="95250"/>
                </a:lnTo>
                <a:lnTo>
                  <a:pt x="785736" y="97917"/>
                </a:lnTo>
                <a:lnTo>
                  <a:pt x="788162" y="100330"/>
                </a:lnTo>
                <a:lnTo>
                  <a:pt x="792086" y="100330"/>
                </a:lnTo>
                <a:lnTo>
                  <a:pt x="794639" y="97917"/>
                </a:lnTo>
                <a:lnTo>
                  <a:pt x="865632" y="28829"/>
                </a:lnTo>
                <a:close/>
              </a:path>
              <a:path w="2665729" h="538479">
                <a:moveTo>
                  <a:pt x="2665476" y="388493"/>
                </a:moveTo>
                <a:lnTo>
                  <a:pt x="2654516" y="383032"/>
                </a:lnTo>
                <a:lnTo>
                  <a:pt x="2576830" y="344297"/>
                </a:lnTo>
                <a:lnTo>
                  <a:pt x="2573655" y="342773"/>
                </a:lnTo>
                <a:lnTo>
                  <a:pt x="2569845" y="344043"/>
                </a:lnTo>
                <a:lnTo>
                  <a:pt x="2568321" y="347218"/>
                </a:lnTo>
                <a:lnTo>
                  <a:pt x="2566670" y="350266"/>
                </a:lnTo>
                <a:lnTo>
                  <a:pt x="2567940" y="354076"/>
                </a:lnTo>
                <a:lnTo>
                  <a:pt x="2571115" y="355727"/>
                </a:lnTo>
                <a:lnTo>
                  <a:pt x="2629179" y="384581"/>
                </a:lnTo>
                <a:lnTo>
                  <a:pt x="504063" y="525399"/>
                </a:lnTo>
                <a:lnTo>
                  <a:pt x="504825" y="538099"/>
                </a:lnTo>
                <a:lnTo>
                  <a:pt x="2629954" y="397167"/>
                </a:lnTo>
                <a:lnTo>
                  <a:pt x="2576322" y="433451"/>
                </a:lnTo>
                <a:lnTo>
                  <a:pt x="2573401" y="435356"/>
                </a:lnTo>
                <a:lnTo>
                  <a:pt x="2572639" y="439420"/>
                </a:lnTo>
                <a:lnTo>
                  <a:pt x="2574544" y="442214"/>
                </a:lnTo>
                <a:lnTo>
                  <a:pt x="2576576" y="445135"/>
                </a:lnTo>
                <a:lnTo>
                  <a:pt x="2580513" y="445897"/>
                </a:lnTo>
                <a:lnTo>
                  <a:pt x="2583434" y="443992"/>
                </a:lnTo>
                <a:lnTo>
                  <a:pt x="2665476" y="38849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4470" marR="368300">
              <a:lnSpc>
                <a:spcPct val="100000"/>
              </a:lnSpc>
              <a:spcBef>
                <a:spcPts val="105"/>
              </a:spcBef>
            </a:pPr>
            <a:r>
              <a:rPr dirty="0"/>
              <a:t>Microsoft Word </a:t>
            </a:r>
            <a:r>
              <a:rPr spc="-5" dirty="0"/>
              <a:t>(often </a:t>
            </a:r>
            <a:r>
              <a:rPr dirty="0"/>
              <a:t>called Word) </a:t>
            </a:r>
            <a:r>
              <a:rPr spc="-5" dirty="0"/>
              <a:t>is </a:t>
            </a:r>
            <a:r>
              <a:rPr dirty="0"/>
              <a:t>a </a:t>
            </a:r>
            <a:r>
              <a:rPr spc="-5" dirty="0"/>
              <a:t>graphical </a:t>
            </a:r>
            <a:r>
              <a:rPr dirty="0"/>
              <a:t>word </a:t>
            </a:r>
            <a:r>
              <a:rPr spc="-5" dirty="0"/>
              <a:t>processing program  </a:t>
            </a:r>
            <a:r>
              <a:rPr dirty="0"/>
              <a:t>that users can type </a:t>
            </a:r>
            <a:r>
              <a:rPr spc="-5" dirty="0"/>
              <a:t>with. </a:t>
            </a:r>
            <a:r>
              <a:rPr spc="-10" dirty="0"/>
              <a:t>It </a:t>
            </a:r>
            <a:r>
              <a:rPr spc="-5" dirty="0"/>
              <a:t>is </a:t>
            </a:r>
            <a:r>
              <a:rPr dirty="0"/>
              <a:t>made by the computer company Microsoft.</a:t>
            </a:r>
            <a:r>
              <a:rPr spc="-254" dirty="0"/>
              <a:t> </a:t>
            </a:r>
            <a:r>
              <a:rPr dirty="0"/>
              <a:t>The  purpose </a:t>
            </a:r>
            <a:r>
              <a:rPr spc="-5" dirty="0"/>
              <a:t>of </a:t>
            </a:r>
            <a:r>
              <a:rPr dirty="0"/>
              <a:t>the MS Word </a:t>
            </a:r>
            <a:r>
              <a:rPr spc="-5" dirty="0"/>
              <a:t>is </a:t>
            </a:r>
            <a:r>
              <a:rPr dirty="0"/>
              <a:t>to </a:t>
            </a:r>
            <a:r>
              <a:rPr spc="-5" dirty="0"/>
              <a:t>allow the </a:t>
            </a:r>
            <a:r>
              <a:rPr dirty="0"/>
              <a:t>users to type </a:t>
            </a:r>
            <a:r>
              <a:rPr spc="-5" dirty="0"/>
              <a:t>and </a:t>
            </a:r>
            <a:r>
              <a:rPr dirty="0"/>
              <a:t>save</a:t>
            </a:r>
            <a:r>
              <a:rPr spc="-220" dirty="0"/>
              <a:t> </a:t>
            </a:r>
            <a:r>
              <a:rPr dirty="0"/>
              <a:t>documents</a:t>
            </a:r>
            <a:r>
              <a:rPr sz="1800" dirty="0"/>
              <a:t>.</a:t>
            </a:r>
            <a:endParaRPr sz="1800"/>
          </a:p>
          <a:p>
            <a:pPr marL="6246495">
              <a:lnSpc>
                <a:spcPct val="100000"/>
              </a:lnSpc>
              <a:spcBef>
                <a:spcPts val="2090"/>
              </a:spcBef>
            </a:pPr>
            <a:r>
              <a:rPr sz="1800" b="1" spc="-10" dirty="0">
                <a:latin typeface="Arial"/>
                <a:cs typeface="Arial"/>
              </a:rPr>
              <a:t>Title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bar</a:t>
            </a:r>
            <a:endParaRPr sz="1800">
              <a:latin typeface="Arial"/>
              <a:cs typeface="Arial"/>
            </a:endParaRPr>
          </a:p>
          <a:p>
            <a:pPr marL="8118475">
              <a:lnSpc>
                <a:spcPct val="100000"/>
              </a:lnSpc>
              <a:spcBef>
                <a:spcPts val="570"/>
              </a:spcBef>
            </a:pPr>
            <a:r>
              <a:rPr sz="1800" b="1" spc="-5" dirty="0">
                <a:latin typeface="Arial"/>
                <a:cs typeface="Arial"/>
              </a:rPr>
              <a:t>Menu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bar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35736" y="719328"/>
            <a:ext cx="8567927" cy="59039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0694" y="644779"/>
            <a:ext cx="86594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Inserting Clipart, Wordart, and</a:t>
            </a:r>
            <a:r>
              <a:rPr spc="55" dirty="0"/>
              <a:t> </a:t>
            </a:r>
            <a:r>
              <a:rPr spc="-5" dirty="0"/>
              <a:t>Picture</a:t>
            </a:r>
          </a:p>
        </p:txBody>
      </p:sp>
      <p:sp>
        <p:nvSpPr>
          <p:cNvPr id="3" name="object 3"/>
          <p:cNvSpPr/>
          <p:nvPr/>
        </p:nvSpPr>
        <p:spPr>
          <a:xfrm>
            <a:off x="6984492" y="2592324"/>
            <a:ext cx="2663952" cy="28803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71315" y="2304288"/>
            <a:ext cx="2880360" cy="31683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01622" y="5512689"/>
            <a:ext cx="131318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Arial"/>
                <a:cs typeface="Arial"/>
              </a:rPr>
              <a:t>Clip</a:t>
            </a:r>
            <a:r>
              <a:rPr sz="3200" b="1" spc="-10" dirty="0">
                <a:latin typeface="Arial"/>
                <a:cs typeface="Arial"/>
              </a:rPr>
              <a:t>a</a:t>
            </a:r>
            <a:r>
              <a:rPr sz="3200" b="1" dirty="0">
                <a:latin typeface="Arial"/>
                <a:cs typeface="Arial"/>
              </a:rPr>
              <a:t>rt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25873" y="5584393"/>
            <a:ext cx="157670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60" dirty="0">
                <a:latin typeface="Arial"/>
                <a:cs typeface="Arial"/>
              </a:rPr>
              <a:t>W</a:t>
            </a:r>
            <a:r>
              <a:rPr sz="3200" b="1" dirty="0">
                <a:latin typeface="Arial"/>
                <a:cs typeface="Arial"/>
              </a:rPr>
              <a:t>ord</a:t>
            </a:r>
            <a:r>
              <a:rPr sz="3200" b="1" spc="-15" dirty="0">
                <a:latin typeface="Arial"/>
                <a:cs typeface="Arial"/>
              </a:rPr>
              <a:t>a</a:t>
            </a:r>
            <a:r>
              <a:rPr sz="3200" b="1" dirty="0">
                <a:latin typeface="Arial"/>
                <a:cs typeface="Arial"/>
              </a:rPr>
              <a:t>rt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494269" y="5623687"/>
            <a:ext cx="140525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Arial"/>
                <a:cs typeface="Arial"/>
              </a:rPr>
              <a:t>Picture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1291" y="2109216"/>
            <a:ext cx="2449068" cy="32186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45108" y="1152144"/>
            <a:ext cx="7539228" cy="3528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301622" y="5559297"/>
            <a:ext cx="554736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Arial"/>
                <a:cs typeface="Arial"/>
              </a:rPr>
              <a:t>Then select </a:t>
            </a:r>
            <a:r>
              <a:rPr sz="2400" dirty="0">
                <a:latin typeface="Arial"/>
                <a:cs typeface="Arial"/>
              </a:rPr>
              <a:t>the </a:t>
            </a:r>
            <a:r>
              <a:rPr sz="2400" spc="-5" dirty="0">
                <a:latin typeface="Arial"/>
                <a:cs typeface="Arial"/>
              </a:rPr>
              <a:t>Clipart you want </a:t>
            </a:r>
            <a:r>
              <a:rPr sz="2400" dirty="0">
                <a:latin typeface="Arial"/>
                <a:cs typeface="Arial"/>
              </a:rPr>
              <a:t>to</a:t>
            </a:r>
            <a:r>
              <a:rPr sz="2400" spc="4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insert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7363" y="576072"/>
            <a:ext cx="8208264" cy="63352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28216" y="935736"/>
            <a:ext cx="6985000" cy="3672840"/>
            <a:chOff x="1728216" y="935736"/>
            <a:chExt cx="6985000" cy="3672840"/>
          </a:xfrm>
        </p:grpSpPr>
        <p:sp>
          <p:nvSpPr>
            <p:cNvPr id="3" name="object 3"/>
            <p:cNvSpPr/>
            <p:nvPr/>
          </p:nvSpPr>
          <p:spPr>
            <a:xfrm>
              <a:off x="1728216" y="935736"/>
              <a:ext cx="6984492" cy="36728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929493" y="1294816"/>
              <a:ext cx="832485" cy="461645"/>
            </a:xfrm>
            <a:custGeom>
              <a:avLst/>
              <a:gdLst/>
              <a:ahLst/>
              <a:cxnLst/>
              <a:rect l="l" t="t" r="r" b="b"/>
              <a:pathLst>
                <a:path w="832485" h="461644">
                  <a:moveTo>
                    <a:pt x="143142" y="16458"/>
                  </a:moveTo>
                  <a:lnTo>
                    <a:pt x="104530" y="32230"/>
                  </a:lnTo>
                  <a:lnTo>
                    <a:pt x="72032" y="53731"/>
                  </a:lnTo>
                  <a:lnTo>
                    <a:pt x="25235" y="110219"/>
                  </a:lnTo>
                  <a:lnTo>
                    <a:pt x="2465" y="178518"/>
                  </a:lnTo>
                  <a:lnTo>
                    <a:pt x="0" y="214784"/>
                  </a:lnTo>
                  <a:lnTo>
                    <a:pt x="3433" y="251226"/>
                  </a:lnTo>
                  <a:lnTo>
                    <a:pt x="27854" y="320938"/>
                  </a:lnTo>
                  <a:lnTo>
                    <a:pt x="75440" y="380251"/>
                  </a:lnTo>
                  <a:lnTo>
                    <a:pt x="107830" y="403694"/>
                  </a:lnTo>
                  <a:lnTo>
                    <a:pt x="145903" y="421761"/>
                  </a:lnTo>
                  <a:lnTo>
                    <a:pt x="189624" y="433526"/>
                  </a:lnTo>
                  <a:lnTo>
                    <a:pt x="237541" y="441684"/>
                  </a:lnTo>
                  <a:lnTo>
                    <a:pt x="285370" y="448876"/>
                  </a:lnTo>
                  <a:lnTo>
                    <a:pt x="333126" y="454785"/>
                  </a:lnTo>
                  <a:lnTo>
                    <a:pt x="380829" y="459093"/>
                  </a:lnTo>
                  <a:lnTo>
                    <a:pt x="428495" y="461482"/>
                  </a:lnTo>
                  <a:lnTo>
                    <a:pt x="476142" y="461635"/>
                  </a:lnTo>
                  <a:lnTo>
                    <a:pt x="523787" y="459233"/>
                  </a:lnTo>
                  <a:lnTo>
                    <a:pt x="571449" y="453960"/>
                  </a:lnTo>
                  <a:lnTo>
                    <a:pt x="619144" y="445497"/>
                  </a:lnTo>
                  <a:lnTo>
                    <a:pt x="666890" y="433526"/>
                  </a:lnTo>
                  <a:lnTo>
                    <a:pt x="703395" y="419189"/>
                  </a:lnTo>
                  <a:lnTo>
                    <a:pt x="735956" y="399069"/>
                  </a:lnTo>
                  <a:lnTo>
                    <a:pt x="788073" y="345311"/>
                  </a:lnTo>
                  <a:lnTo>
                    <a:pt x="820893" y="279923"/>
                  </a:lnTo>
                  <a:lnTo>
                    <a:pt x="832072" y="210578"/>
                  </a:lnTo>
                  <a:lnTo>
                    <a:pt x="828812" y="176818"/>
                  </a:lnTo>
                  <a:lnTo>
                    <a:pt x="803128" y="115918"/>
                  </a:lnTo>
                  <a:lnTo>
                    <a:pt x="749936" y="70237"/>
                  </a:lnTo>
                  <a:lnTo>
                    <a:pt x="712291" y="55501"/>
                  </a:lnTo>
                  <a:lnTo>
                    <a:pt x="666890" y="47446"/>
                  </a:lnTo>
                  <a:lnTo>
                    <a:pt x="615444" y="41976"/>
                  </a:lnTo>
                  <a:lnTo>
                    <a:pt x="564119" y="35127"/>
                  </a:lnTo>
                  <a:lnTo>
                    <a:pt x="512877" y="27521"/>
                  </a:lnTo>
                  <a:lnTo>
                    <a:pt x="461678" y="19784"/>
                  </a:lnTo>
                  <a:lnTo>
                    <a:pt x="410485" y="12540"/>
                  </a:lnTo>
                  <a:lnTo>
                    <a:pt x="359258" y="6411"/>
                  </a:lnTo>
                  <a:lnTo>
                    <a:pt x="307960" y="2023"/>
                  </a:lnTo>
                  <a:lnTo>
                    <a:pt x="256550" y="0"/>
                  </a:lnTo>
                  <a:lnTo>
                    <a:pt x="204991" y="964"/>
                  </a:lnTo>
                  <a:lnTo>
                    <a:pt x="127775" y="31952"/>
                  </a:lnTo>
                  <a:lnTo>
                    <a:pt x="143142" y="16458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992627" y="1755521"/>
              <a:ext cx="1040130" cy="1435100"/>
            </a:xfrm>
            <a:custGeom>
              <a:avLst/>
              <a:gdLst/>
              <a:ahLst/>
              <a:cxnLst/>
              <a:rect l="l" t="t" r="r" b="b"/>
              <a:pathLst>
                <a:path w="1040129" h="1435100">
                  <a:moveTo>
                    <a:pt x="952069" y="123077"/>
                  </a:moveTo>
                  <a:lnTo>
                    <a:pt x="883163" y="154068"/>
                  </a:lnTo>
                  <a:lnTo>
                    <a:pt x="0" y="1390777"/>
                  </a:lnTo>
                  <a:lnTo>
                    <a:pt x="61976" y="1434973"/>
                  </a:lnTo>
                  <a:lnTo>
                    <a:pt x="945096" y="198441"/>
                  </a:lnTo>
                  <a:lnTo>
                    <a:pt x="952069" y="123077"/>
                  </a:lnTo>
                  <a:close/>
                </a:path>
                <a:path w="1040129" h="1435100">
                  <a:moveTo>
                    <a:pt x="1036365" y="39370"/>
                  </a:moveTo>
                  <a:lnTo>
                    <a:pt x="965073" y="39370"/>
                  </a:lnTo>
                  <a:lnTo>
                    <a:pt x="1027049" y="83693"/>
                  </a:lnTo>
                  <a:lnTo>
                    <a:pt x="945096" y="198441"/>
                  </a:lnTo>
                  <a:lnTo>
                    <a:pt x="933704" y="321564"/>
                  </a:lnTo>
                  <a:lnTo>
                    <a:pt x="935351" y="336605"/>
                  </a:lnTo>
                  <a:lnTo>
                    <a:pt x="942403" y="349408"/>
                  </a:lnTo>
                  <a:lnTo>
                    <a:pt x="953742" y="358640"/>
                  </a:lnTo>
                  <a:lnTo>
                    <a:pt x="968248" y="362966"/>
                  </a:lnTo>
                  <a:lnTo>
                    <a:pt x="983289" y="361338"/>
                  </a:lnTo>
                  <a:lnTo>
                    <a:pt x="996092" y="354330"/>
                  </a:lnTo>
                  <a:lnTo>
                    <a:pt x="1005324" y="343034"/>
                  </a:lnTo>
                  <a:lnTo>
                    <a:pt x="1009650" y="328549"/>
                  </a:lnTo>
                  <a:lnTo>
                    <a:pt x="1036365" y="39370"/>
                  </a:lnTo>
                  <a:close/>
                </a:path>
                <a:path w="1040129" h="1435100">
                  <a:moveTo>
                    <a:pt x="1040002" y="0"/>
                  </a:moveTo>
                  <a:lnTo>
                    <a:pt x="739013" y="135255"/>
                  </a:lnTo>
                  <a:lnTo>
                    <a:pt x="726731" y="144079"/>
                  </a:lnTo>
                  <a:lnTo>
                    <a:pt x="719058" y="156511"/>
                  </a:lnTo>
                  <a:lnTo>
                    <a:pt x="716599" y="170920"/>
                  </a:lnTo>
                  <a:lnTo>
                    <a:pt x="719963" y="185674"/>
                  </a:lnTo>
                  <a:lnTo>
                    <a:pt x="728767" y="197975"/>
                  </a:lnTo>
                  <a:lnTo>
                    <a:pt x="741156" y="205692"/>
                  </a:lnTo>
                  <a:lnTo>
                    <a:pt x="755521" y="208194"/>
                  </a:lnTo>
                  <a:lnTo>
                    <a:pt x="770255" y="204851"/>
                  </a:lnTo>
                  <a:lnTo>
                    <a:pt x="883163" y="154068"/>
                  </a:lnTo>
                  <a:lnTo>
                    <a:pt x="965073" y="39370"/>
                  </a:lnTo>
                  <a:lnTo>
                    <a:pt x="1036365" y="39370"/>
                  </a:lnTo>
                  <a:lnTo>
                    <a:pt x="1040002" y="0"/>
                  </a:lnTo>
                  <a:close/>
                </a:path>
                <a:path w="1040129" h="1435100">
                  <a:moveTo>
                    <a:pt x="991177" y="58039"/>
                  </a:moveTo>
                  <a:lnTo>
                    <a:pt x="958088" y="58039"/>
                  </a:lnTo>
                  <a:lnTo>
                    <a:pt x="1011682" y="96266"/>
                  </a:lnTo>
                  <a:lnTo>
                    <a:pt x="952069" y="123077"/>
                  </a:lnTo>
                  <a:lnTo>
                    <a:pt x="945096" y="198441"/>
                  </a:lnTo>
                  <a:lnTo>
                    <a:pt x="1027049" y="83693"/>
                  </a:lnTo>
                  <a:lnTo>
                    <a:pt x="991177" y="58039"/>
                  </a:lnTo>
                  <a:close/>
                </a:path>
                <a:path w="1040129" h="1435100">
                  <a:moveTo>
                    <a:pt x="965073" y="39370"/>
                  </a:moveTo>
                  <a:lnTo>
                    <a:pt x="883163" y="154068"/>
                  </a:lnTo>
                  <a:lnTo>
                    <a:pt x="952069" y="123077"/>
                  </a:lnTo>
                  <a:lnTo>
                    <a:pt x="958088" y="58039"/>
                  </a:lnTo>
                  <a:lnTo>
                    <a:pt x="991177" y="58039"/>
                  </a:lnTo>
                  <a:lnTo>
                    <a:pt x="965073" y="39370"/>
                  </a:lnTo>
                  <a:close/>
                </a:path>
                <a:path w="1040129" h="1435100">
                  <a:moveTo>
                    <a:pt x="958088" y="58039"/>
                  </a:moveTo>
                  <a:lnTo>
                    <a:pt x="952069" y="123077"/>
                  </a:lnTo>
                  <a:lnTo>
                    <a:pt x="1011682" y="96266"/>
                  </a:lnTo>
                  <a:lnTo>
                    <a:pt x="958088" y="5803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301622" y="5559679"/>
            <a:ext cx="56159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Arial"/>
                <a:cs typeface="Arial"/>
              </a:rPr>
              <a:t>Then select </a:t>
            </a:r>
            <a:r>
              <a:rPr sz="2400" dirty="0">
                <a:latin typeface="Arial"/>
                <a:cs typeface="Arial"/>
              </a:rPr>
              <a:t>the </a:t>
            </a:r>
            <a:r>
              <a:rPr sz="2400" spc="-5" dirty="0">
                <a:latin typeface="Arial"/>
                <a:cs typeface="Arial"/>
              </a:rPr>
              <a:t>Picture you want </a:t>
            </a:r>
            <a:r>
              <a:rPr sz="2400" dirty="0">
                <a:latin typeface="Arial"/>
                <a:cs typeface="Arial"/>
              </a:rPr>
              <a:t>to</a:t>
            </a:r>
            <a:r>
              <a:rPr sz="2400" spc="5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insert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00017" y="564896"/>
            <a:ext cx="268097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Page</a:t>
            </a:r>
            <a:r>
              <a:rPr sz="4400" spc="-70" dirty="0"/>
              <a:t> </a:t>
            </a:r>
            <a:r>
              <a:rPr sz="4400" spc="-5" dirty="0"/>
              <a:t>Setup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368552" y="2089404"/>
            <a:ext cx="7632192" cy="34549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97176" y="864108"/>
            <a:ext cx="5906770" cy="5904230"/>
            <a:chOff x="1797176" y="864108"/>
            <a:chExt cx="5906770" cy="5904230"/>
          </a:xfrm>
        </p:grpSpPr>
        <p:sp>
          <p:nvSpPr>
            <p:cNvPr id="3" name="object 3"/>
            <p:cNvSpPr/>
            <p:nvPr/>
          </p:nvSpPr>
          <p:spPr>
            <a:xfrm>
              <a:off x="2520695" y="864108"/>
              <a:ext cx="5183124" cy="590397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797176" y="1584198"/>
              <a:ext cx="1012825" cy="654685"/>
            </a:xfrm>
            <a:custGeom>
              <a:avLst/>
              <a:gdLst/>
              <a:ahLst/>
              <a:cxnLst/>
              <a:rect l="l" t="t" r="r" b="b"/>
              <a:pathLst>
                <a:path w="1012825" h="654685">
                  <a:moveTo>
                    <a:pt x="991102" y="13680"/>
                  </a:moveTo>
                  <a:lnTo>
                    <a:pt x="978407" y="14229"/>
                  </a:lnTo>
                  <a:lnTo>
                    <a:pt x="0" y="643889"/>
                  </a:lnTo>
                  <a:lnTo>
                    <a:pt x="6858" y="654557"/>
                  </a:lnTo>
                  <a:lnTo>
                    <a:pt x="985363" y="24958"/>
                  </a:lnTo>
                  <a:lnTo>
                    <a:pt x="991102" y="13680"/>
                  </a:lnTo>
                  <a:close/>
                </a:path>
                <a:path w="1012825" h="654685">
                  <a:moveTo>
                    <a:pt x="1011605" y="1396"/>
                  </a:moveTo>
                  <a:lnTo>
                    <a:pt x="998347" y="1396"/>
                  </a:lnTo>
                  <a:lnTo>
                    <a:pt x="1005205" y="12191"/>
                  </a:lnTo>
                  <a:lnTo>
                    <a:pt x="985363" y="24958"/>
                  </a:lnTo>
                  <a:lnTo>
                    <a:pt x="956056" y="82550"/>
                  </a:lnTo>
                  <a:lnTo>
                    <a:pt x="954405" y="85725"/>
                  </a:lnTo>
                  <a:lnTo>
                    <a:pt x="955675" y="89534"/>
                  </a:lnTo>
                  <a:lnTo>
                    <a:pt x="958850" y="91058"/>
                  </a:lnTo>
                  <a:lnTo>
                    <a:pt x="962025" y="92709"/>
                  </a:lnTo>
                  <a:lnTo>
                    <a:pt x="965835" y="91439"/>
                  </a:lnTo>
                  <a:lnTo>
                    <a:pt x="967359" y="88264"/>
                  </a:lnTo>
                  <a:lnTo>
                    <a:pt x="1011605" y="1396"/>
                  </a:lnTo>
                  <a:close/>
                </a:path>
                <a:path w="1012825" h="654685">
                  <a:moveTo>
                    <a:pt x="999960" y="3937"/>
                  </a:moveTo>
                  <a:lnTo>
                    <a:pt x="996061" y="3937"/>
                  </a:lnTo>
                  <a:lnTo>
                    <a:pt x="1002030" y="13207"/>
                  </a:lnTo>
                  <a:lnTo>
                    <a:pt x="991102" y="13680"/>
                  </a:lnTo>
                  <a:lnTo>
                    <a:pt x="985363" y="24958"/>
                  </a:lnTo>
                  <a:lnTo>
                    <a:pt x="1005205" y="12191"/>
                  </a:lnTo>
                  <a:lnTo>
                    <a:pt x="999960" y="3937"/>
                  </a:lnTo>
                  <a:close/>
                </a:path>
                <a:path w="1012825" h="654685">
                  <a:moveTo>
                    <a:pt x="1012317" y="0"/>
                  </a:moveTo>
                  <a:lnTo>
                    <a:pt x="909828" y="4444"/>
                  </a:lnTo>
                  <a:lnTo>
                    <a:pt x="907161" y="7492"/>
                  </a:lnTo>
                  <a:lnTo>
                    <a:pt x="907415" y="14477"/>
                  </a:lnTo>
                  <a:lnTo>
                    <a:pt x="910336" y="17144"/>
                  </a:lnTo>
                  <a:lnTo>
                    <a:pt x="978407" y="14229"/>
                  </a:lnTo>
                  <a:lnTo>
                    <a:pt x="998347" y="1396"/>
                  </a:lnTo>
                  <a:lnTo>
                    <a:pt x="1011605" y="1396"/>
                  </a:lnTo>
                  <a:lnTo>
                    <a:pt x="1012317" y="0"/>
                  </a:lnTo>
                  <a:close/>
                </a:path>
                <a:path w="1012825" h="654685">
                  <a:moveTo>
                    <a:pt x="998347" y="1396"/>
                  </a:moveTo>
                  <a:lnTo>
                    <a:pt x="978407" y="14229"/>
                  </a:lnTo>
                  <a:lnTo>
                    <a:pt x="991102" y="13680"/>
                  </a:lnTo>
                  <a:lnTo>
                    <a:pt x="996061" y="3937"/>
                  </a:lnTo>
                  <a:lnTo>
                    <a:pt x="999960" y="3937"/>
                  </a:lnTo>
                  <a:lnTo>
                    <a:pt x="998347" y="1396"/>
                  </a:lnTo>
                  <a:close/>
                </a:path>
                <a:path w="1012825" h="654685">
                  <a:moveTo>
                    <a:pt x="996061" y="3937"/>
                  </a:moveTo>
                  <a:lnTo>
                    <a:pt x="991102" y="13680"/>
                  </a:lnTo>
                  <a:lnTo>
                    <a:pt x="1002030" y="13207"/>
                  </a:lnTo>
                  <a:lnTo>
                    <a:pt x="996061" y="39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937971" y="2152853"/>
            <a:ext cx="13208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Set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Margins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985254" y="5800725"/>
            <a:ext cx="1368425" cy="327025"/>
          </a:xfrm>
          <a:custGeom>
            <a:avLst/>
            <a:gdLst/>
            <a:ahLst/>
            <a:cxnLst/>
            <a:rect l="l" t="t" r="r" b="b"/>
            <a:pathLst>
              <a:path w="1368425" h="327025">
                <a:moveTo>
                  <a:pt x="36739" y="33580"/>
                </a:moveTo>
                <a:lnTo>
                  <a:pt x="24642" y="37600"/>
                </a:lnTo>
                <a:lnTo>
                  <a:pt x="33892" y="45988"/>
                </a:lnTo>
                <a:lnTo>
                  <a:pt x="1365757" y="326643"/>
                </a:lnTo>
                <a:lnTo>
                  <a:pt x="1368298" y="314197"/>
                </a:lnTo>
                <a:lnTo>
                  <a:pt x="36739" y="33580"/>
                </a:lnTo>
                <a:close/>
              </a:path>
              <a:path w="1368425" h="327025">
                <a:moveTo>
                  <a:pt x="97409" y="0"/>
                </a:moveTo>
                <a:lnTo>
                  <a:pt x="0" y="32384"/>
                </a:lnTo>
                <a:lnTo>
                  <a:pt x="73405" y="98932"/>
                </a:lnTo>
                <a:lnTo>
                  <a:pt x="76073" y="101218"/>
                </a:lnTo>
                <a:lnTo>
                  <a:pt x="80010" y="101091"/>
                </a:lnTo>
                <a:lnTo>
                  <a:pt x="84709" y="95884"/>
                </a:lnTo>
                <a:lnTo>
                  <a:pt x="84581" y="91820"/>
                </a:lnTo>
                <a:lnTo>
                  <a:pt x="81915" y="89534"/>
                </a:lnTo>
                <a:lnTo>
                  <a:pt x="33892" y="45988"/>
                </a:lnTo>
                <a:lnTo>
                  <a:pt x="10922" y="41147"/>
                </a:lnTo>
                <a:lnTo>
                  <a:pt x="13589" y="28701"/>
                </a:lnTo>
                <a:lnTo>
                  <a:pt x="51420" y="28701"/>
                </a:lnTo>
                <a:lnTo>
                  <a:pt x="98044" y="13207"/>
                </a:lnTo>
                <a:lnTo>
                  <a:pt x="101346" y="12064"/>
                </a:lnTo>
                <a:lnTo>
                  <a:pt x="103124" y="8508"/>
                </a:lnTo>
                <a:lnTo>
                  <a:pt x="102107" y="5206"/>
                </a:lnTo>
                <a:lnTo>
                  <a:pt x="100965" y="1904"/>
                </a:lnTo>
                <a:lnTo>
                  <a:pt x="97409" y="0"/>
                </a:lnTo>
                <a:close/>
              </a:path>
              <a:path w="1368425" h="327025">
                <a:moveTo>
                  <a:pt x="13589" y="28701"/>
                </a:moveTo>
                <a:lnTo>
                  <a:pt x="10922" y="41147"/>
                </a:lnTo>
                <a:lnTo>
                  <a:pt x="33892" y="45988"/>
                </a:lnTo>
                <a:lnTo>
                  <a:pt x="28414" y="41020"/>
                </a:lnTo>
                <a:lnTo>
                  <a:pt x="14350" y="41020"/>
                </a:lnTo>
                <a:lnTo>
                  <a:pt x="16510" y="30225"/>
                </a:lnTo>
                <a:lnTo>
                  <a:pt x="20820" y="30225"/>
                </a:lnTo>
                <a:lnTo>
                  <a:pt x="13589" y="28701"/>
                </a:lnTo>
                <a:close/>
              </a:path>
              <a:path w="1368425" h="327025">
                <a:moveTo>
                  <a:pt x="16510" y="30225"/>
                </a:moveTo>
                <a:lnTo>
                  <a:pt x="14350" y="41020"/>
                </a:lnTo>
                <a:lnTo>
                  <a:pt x="24642" y="37600"/>
                </a:lnTo>
                <a:lnTo>
                  <a:pt x="16510" y="30225"/>
                </a:lnTo>
                <a:close/>
              </a:path>
              <a:path w="1368425" h="327025">
                <a:moveTo>
                  <a:pt x="24642" y="37600"/>
                </a:moveTo>
                <a:lnTo>
                  <a:pt x="14350" y="41020"/>
                </a:lnTo>
                <a:lnTo>
                  <a:pt x="28414" y="41020"/>
                </a:lnTo>
                <a:lnTo>
                  <a:pt x="24642" y="37600"/>
                </a:lnTo>
                <a:close/>
              </a:path>
              <a:path w="1368425" h="327025">
                <a:moveTo>
                  <a:pt x="20820" y="30225"/>
                </a:moveTo>
                <a:lnTo>
                  <a:pt x="16510" y="30225"/>
                </a:lnTo>
                <a:lnTo>
                  <a:pt x="24642" y="37600"/>
                </a:lnTo>
                <a:lnTo>
                  <a:pt x="36739" y="33580"/>
                </a:lnTo>
                <a:lnTo>
                  <a:pt x="20820" y="30225"/>
                </a:lnTo>
                <a:close/>
              </a:path>
              <a:path w="1368425" h="327025">
                <a:moveTo>
                  <a:pt x="51420" y="28701"/>
                </a:moveTo>
                <a:lnTo>
                  <a:pt x="13589" y="28701"/>
                </a:lnTo>
                <a:lnTo>
                  <a:pt x="36739" y="33580"/>
                </a:lnTo>
                <a:lnTo>
                  <a:pt x="51420" y="2870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395843" y="6015609"/>
            <a:ext cx="8832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Pr</a:t>
            </a:r>
            <a:r>
              <a:rPr sz="1800" b="1" spc="-15" dirty="0">
                <a:latin typeface="Arial"/>
                <a:cs typeface="Arial"/>
              </a:rPr>
              <a:t>e</a:t>
            </a:r>
            <a:r>
              <a:rPr sz="1800" b="1" spc="-50" dirty="0">
                <a:latin typeface="Arial"/>
                <a:cs typeface="Arial"/>
              </a:rPr>
              <a:t>v</a:t>
            </a:r>
            <a:r>
              <a:rPr sz="1800" b="1" spc="-5" dirty="0">
                <a:latin typeface="Arial"/>
                <a:cs typeface="Arial"/>
              </a:rPr>
              <a:t>iew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85720" y="1080516"/>
            <a:ext cx="5906135" cy="5471160"/>
            <a:chOff x="2085720" y="1080516"/>
            <a:chExt cx="5906135" cy="5471160"/>
          </a:xfrm>
        </p:grpSpPr>
        <p:sp>
          <p:nvSpPr>
            <p:cNvPr id="3" name="object 3"/>
            <p:cNvSpPr/>
            <p:nvPr/>
          </p:nvSpPr>
          <p:spPr>
            <a:xfrm>
              <a:off x="2735579" y="1080516"/>
              <a:ext cx="5256276" cy="54711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085720" y="1795653"/>
              <a:ext cx="1802764" cy="946785"/>
            </a:xfrm>
            <a:custGeom>
              <a:avLst/>
              <a:gdLst/>
              <a:ahLst/>
              <a:cxnLst/>
              <a:rect l="l" t="t" r="r" b="b"/>
              <a:pathLst>
                <a:path w="1802764" h="946785">
                  <a:moveTo>
                    <a:pt x="1767691" y="15986"/>
                  </a:moveTo>
                  <a:lnTo>
                    <a:pt x="0" y="935101"/>
                  </a:lnTo>
                  <a:lnTo>
                    <a:pt x="5842" y="946276"/>
                  </a:lnTo>
                  <a:lnTo>
                    <a:pt x="1773727" y="27187"/>
                  </a:lnTo>
                  <a:lnTo>
                    <a:pt x="1780412" y="16609"/>
                  </a:lnTo>
                  <a:lnTo>
                    <a:pt x="1767691" y="15986"/>
                  </a:lnTo>
                  <a:close/>
                </a:path>
                <a:path w="1802764" h="946785">
                  <a:moveTo>
                    <a:pt x="1802684" y="5079"/>
                  </a:moveTo>
                  <a:lnTo>
                    <a:pt x="1788668" y="5079"/>
                  </a:lnTo>
                  <a:lnTo>
                    <a:pt x="1794509" y="16383"/>
                  </a:lnTo>
                  <a:lnTo>
                    <a:pt x="1773727" y="27187"/>
                  </a:lnTo>
                  <a:lnTo>
                    <a:pt x="1739138" y="81914"/>
                  </a:lnTo>
                  <a:lnTo>
                    <a:pt x="1737233" y="84962"/>
                  </a:lnTo>
                  <a:lnTo>
                    <a:pt x="1738121" y="88900"/>
                  </a:lnTo>
                  <a:lnTo>
                    <a:pt x="1741170" y="90677"/>
                  </a:lnTo>
                  <a:lnTo>
                    <a:pt x="1744091" y="92583"/>
                  </a:lnTo>
                  <a:lnTo>
                    <a:pt x="1748028" y="91694"/>
                  </a:lnTo>
                  <a:lnTo>
                    <a:pt x="1749933" y="88773"/>
                  </a:lnTo>
                  <a:lnTo>
                    <a:pt x="1802684" y="5079"/>
                  </a:lnTo>
                  <a:close/>
                </a:path>
                <a:path w="1802764" h="946785">
                  <a:moveTo>
                    <a:pt x="1780412" y="16609"/>
                  </a:moveTo>
                  <a:lnTo>
                    <a:pt x="1773727" y="27187"/>
                  </a:lnTo>
                  <a:lnTo>
                    <a:pt x="1793044" y="17145"/>
                  </a:lnTo>
                  <a:lnTo>
                    <a:pt x="1791334" y="17145"/>
                  </a:lnTo>
                  <a:lnTo>
                    <a:pt x="1780412" y="16609"/>
                  </a:lnTo>
                  <a:close/>
                </a:path>
                <a:path w="1802764" h="946785">
                  <a:moveTo>
                    <a:pt x="1786255" y="7365"/>
                  </a:moveTo>
                  <a:lnTo>
                    <a:pt x="1780412" y="16609"/>
                  </a:lnTo>
                  <a:lnTo>
                    <a:pt x="1791334" y="17145"/>
                  </a:lnTo>
                  <a:lnTo>
                    <a:pt x="1786255" y="7365"/>
                  </a:lnTo>
                  <a:close/>
                </a:path>
                <a:path w="1802764" h="946785">
                  <a:moveTo>
                    <a:pt x="1789849" y="7365"/>
                  </a:moveTo>
                  <a:lnTo>
                    <a:pt x="1786255" y="7365"/>
                  </a:lnTo>
                  <a:lnTo>
                    <a:pt x="1791334" y="17145"/>
                  </a:lnTo>
                  <a:lnTo>
                    <a:pt x="1793044" y="17145"/>
                  </a:lnTo>
                  <a:lnTo>
                    <a:pt x="1794509" y="16383"/>
                  </a:lnTo>
                  <a:lnTo>
                    <a:pt x="1789849" y="7365"/>
                  </a:lnTo>
                  <a:close/>
                </a:path>
                <a:path w="1802764" h="946785">
                  <a:moveTo>
                    <a:pt x="1788668" y="5079"/>
                  </a:moveTo>
                  <a:lnTo>
                    <a:pt x="1767691" y="15986"/>
                  </a:lnTo>
                  <a:lnTo>
                    <a:pt x="1780412" y="16609"/>
                  </a:lnTo>
                  <a:lnTo>
                    <a:pt x="1786255" y="7365"/>
                  </a:lnTo>
                  <a:lnTo>
                    <a:pt x="1789849" y="7365"/>
                  </a:lnTo>
                  <a:lnTo>
                    <a:pt x="1788668" y="5079"/>
                  </a:lnTo>
                  <a:close/>
                </a:path>
                <a:path w="1802764" h="946785">
                  <a:moveTo>
                    <a:pt x="1700276" y="0"/>
                  </a:moveTo>
                  <a:lnTo>
                    <a:pt x="1697355" y="2666"/>
                  </a:lnTo>
                  <a:lnTo>
                    <a:pt x="1697101" y="6096"/>
                  </a:lnTo>
                  <a:lnTo>
                    <a:pt x="1696974" y="9651"/>
                  </a:lnTo>
                  <a:lnTo>
                    <a:pt x="1699641" y="12573"/>
                  </a:lnTo>
                  <a:lnTo>
                    <a:pt x="1703196" y="12826"/>
                  </a:lnTo>
                  <a:lnTo>
                    <a:pt x="1767691" y="15986"/>
                  </a:lnTo>
                  <a:lnTo>
                    <a:pt x="1788668" y="5079"/>
                  </a:lnTo>
                  <a:lnTo>
                    <a:pt x="1802684" y="5079"/>
                  </a:lnTo>
                  <a:lnTo>
                    <a:pt x="1703832" y="126"/>
                  </a:lnTo>
                  <a:lnTo>
                    <a:pt x="17002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369313" y="2755138"/>
            <a:ext cx="13595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Paper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Setup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7273290" y="5354320"/>
            <a:ext cx="1152525" cy="125730"/>
          </a:xfrm>
          <a:custGeom>
            <a:avLst/>
            <a:gdLst/>
            <a:ahLst/>
            <a:cxnLst/>
            <a:rect l="l" t="t" r="r" b="b"/>
            <a:pathLst>
              <a:path w="1152525" h="125729">
                <a:moveTo>
                  <a:pt x="36474" y="41880"/>
                </a:moveTo>
                <a:lnTo>
                  <a:pt x="25117" y="47568"/>
                </a:lnTo>
                <a:lnTo>
                  <a:pt x="35537" y="54568"/>
                </a:lnTo>
                <a:lnTo>
                  <a:pt x="1151762" y="125476"/>
                </a:lnTo>
                <a:lnTo>
                  <a:pt x="1152525" y="112776"/>
                </a:lnTo>
                <a:lnTo>
                  <a:pt x="36474" y="41880"/>
                </a:lnTo>
                <a:close/>
              </a:path>
              <a:path w="1152525" h="125729">
                <a:moveTo>
                  <a:pt x="91693" y="0"/>
                </a:moveTo>
                <a:lnTo>
                  <a:pt x="88518" y="1524"/>
                </a:lnTo>
                <a:lnTo>
                  <a:pt x="0" y="45974"/>
                </a:lnTo>
                <a:lnTo>
                  <a:pt x="82295" y="101219"/>
                </a:lnTo>
                <a:lnTo>
                  <a:pt x="85089" y="103124"/>
                </a:lnTo>
                <a:lnTo>
                  <a:pt x="89153" y="102362"/>
                </a:lnTo>
                <a:lnTo>
                  <a:pt x="91058" y="99441"/>
                </a:lnTo>
                <a:lnTo>
                  <a:pt x="92963" y="96647"/>
                </a:lnTo>
                <a:lnTo>
                  <a:pt x="92201" y="92583"/>
                </a:lnTo>
                <a:lnTo>
                  <a:pt x="89280" y="90678"/>
                </a:lnTo>
                <a:lnTo>
                  <a:pt x="35537" y="54568"/>
                </a:lnTo>
                <a:lnTo>
                  <a:pt x="12191" y="53086"/>
                </a:lnTo>
                <a:lnTo>
                  <a:pt x="12953" y="40386"/>
                </a:lnTo>
                <a:lnTo>
                  <a:pt x="39458" y="40386"/>
                </a:lnTo>
                <a:lnTo>
                  <a:pt x="94233" y="12954"/>
                </a:lnTo>
                <a:lnTo>
                  <a:pt x="97408" y="11303"/>
                </a:lnTo>
                <a:lnTo>
                  <a:pt x="98678" y="7493"/>
                </a:lnTo>
                <a:lnTo>
                  <a:pt x="97027" y="4445"/>
                </a:lnTo>
                <a:lnTo>
                  <a:pt x="95503" y="1270"/>
                </a:lnTo>
                <a:lnTo>
                  <a:pt x="91693" y="0"/>
                </a:lnTo>
                <a:close/>
              </a:path>
              <a:path w="1152525" h="125729">
                <a:moveTo>
                  <a:pt x="12953" y="40386"/>
                </a:moveTo>
                <a:lnTo>
                  <a:pt x="12191" y="53086"/>
                </a:lnTo>
                <a:lnTo>
                  <a:pt x="35537" y="54568"/>
                </a:lnTo>
                <a:lnTo>
                  <a:pt x="32385" y="52451"/>
                </a:lnTo>
                <a:lnTo>
                  <a:pt x="15366" y="52451"/>
                </a:lnTo>
                <a:lnTo>
                  <a:pt x="16128" y="41529"/>
                </a:lnTo>
                <a:lnTo>
                  <a:pt x="30947" y="41529"/>
                </a:lnTo>
                <a:lnTo>
                  <a:pt x="12953" y="40386"/>
                </a:lnTo>
                <a:close/>
              </a:path>
              <a:path w="1152525" h="125729">
                <a:moveTo>
                  <a:pt x="16128" y="41529"/>
                </a:moveTo>
                <a:lnTo>
                  <a:pt x="15366" y="52451"/>
                </a:lnTo>
                <a:lnTo>
                  <a:pt x="25117" y="47568"/>
                </a:lnTo>
                <a:lnTo>
                  <a:pt x="16128" y="41529"/>
                </a:lnTo>
                <a:close/>
              </a:path>
              <a:path w="1152525" h="125729">
                <a:moveTo>
                  <a:pt x="25117" y="47568"/>
                </a:moveTo>
                <a:lnTo>
                  <a:pt x="15366" y="52451"/>
                </a:lnTo>
                <a:lnTo>
                  <a:pt x="32385" y="52451"/>
                </a:lnTo>
                <a:lnTo>
                  <a:pt x="25117" y="47568"/>
                </a:lnTo>
                <a:close/>
              </a:path>
              <a:path w="1152525" h="125729">
                <a:moveTo>
                  <a:pt x="30947" y="41529"/>
                </a:moveTo>
                <a:lnTo>
                  <a:pt x="16128" y="41529"/>
                </a:lnTo>
                <a:lnTo>
                  <a:pt x="25117" y="47568"/>
                </a:lnTo>
                <a:lnTo>
                  <a:pt x="36474" y="41880"/>
                </a:lnTo>
                <a:lnTo>
                  <a:pt x="30947" y="41529"/>
                </a:lnTo>
                <a:close/>
              </a:path>
              <a:path w="1152525" h="125729">
                <a:moveTo>
                  <a:pt x="39458" y="40386"/>
                </a:moveTo>
                <a:lnTo>
                  <a:pt x="12953" y="40386"/>
                </a:lnTo>
                <a:lnTo>
                  <a:pt x="36474" y="41880"/>
                </a:lnTo>
                <a:lnTo>
                  <a:pt x="39458" y="4038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502522" y="5288991"/>
            <a:ext cx="88391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P</a:t>
            </a:r>
            <a:r>
              <a:rPr sz="1800" b="1" spc="-10" dirty="0">
                <a:latin typeface="Arial"/>
                <a:cs typeface="Arial"/>
              </a:rPr>
              <a:t>re</a:t>
            </a:r>
            <a:r>
              <a:rPr sz="1800" b="1" spc="-45" dirty="0">
                <a:latin typeface="Arial"/>
                <a:cs typeface="Arial"/>
              </a:rPr>
              <a:t>v</a:t>
            </a:r>
            <a:r>
              <a:rPr sz="1800" b="1" dirty="0">
                <a:latin typeface="Arial"/>
                <a:cs typeface="Arial"/>
              </a:rPr>
              <a:t>iew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85720" y="979932"/>
            <a:ext cx="5765800" cy="5355590"/>
            <a:chOff x="2085720" y="979932"/>
            <a:chExt cx="5765800" cy="5355590"/>
          </a:xfrm>
        </p:grpSpPr>
        <p:sp>
          <p:nvSpPr>
            <p:cNvPr id="3" name="object 3"/>
            <p:cNvSpPr/>
            <p:nvPr/>
          </p:nvSpPr>
          <p:spPr>
            <a:xfrm>
              <a:off x="2520695" y="979932"/>
              <a:ext cx="4605528" cy="535533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085721" y="1579117"/>
              <a:ext cx="5765800" cy="4260215"/>
            </a:xfrm>
            <a:custGeom>
              <a:avLst/>
              <a:gdLst/>
              <a:ahLst/>
              <a:cxnLst/>
              <a:rect l="l" t="t" r="r" b="b"/>
              <a:pathLst>
                <a:path w="5765800" h="4260215">
                  <a:moveTo>
                    <a:pt x="1947545" y="5080"/>
                  </a:moveTo>
                  <a:lnTo>
                    <a:pt x="1848612" y="127"/>
                  </a:lnTo>
                  <a:lnTo>
                    <a:pt x="1845056" y="0"/>
                  </a:lnTo>
                  <a:lnTo>
                    <a:pt x="1842135" y="2667"/>
                  </a:lnTo>
                  <a:lnTo>
                    <a:pt x="1841881" y="6223"/>
                  </a:lnTo>
                  <a:lnTo>
                    <a:pt x="1841754" y="9652"/>
                  </a:lnTo>
                  <a:lnTo>
                    <a:pt x="1844421" y="12700"/>
                  </a:lnTo>
                  <a:lnTo>
                    <a:pt x="1847977" y="12827"/>
                  </a:lnTo>
                  <a:lnTo>
                    <a:pt x="1912480" y="16090"/>
                  </a:lnTo>
                  <a:lnTo>
                    <a:pt x="0" y="1008380"/>
                  </a:lnTo>
                  <a:lnTo>
                    <a:pt x="5842" y="1019556"/>
                  </a:lnTo>
                  <a:lnTo>
                    <a:pt x="1918474" y="27317"/>
                  </a:lnTo>
                  <a:lnTo>
                    <a:pt x="1883791" y="82042"/>
                  </a:lnTo>
                  <a:lnTo>
                    <a:pt x="1882013" y="84963"/>
                  </a:lnTo>
                  <a:lnTo>
                    <a:pt x="1882902" y="88900"/>
                  </a:lnTo>
                  <a:lnTo>
                    <a:pt x="1888744" y="92710"/>
                  </a:lnTo>
                  <a:lnTo>
                    <a:pt x="1892681" y="91821"/>
                  </a:lnTo>
                  <a:lnTo>
                    <a:pt x="1894586" y="88773"/>
                  </a:lnTo>
                  <a:lnTo>
                    <a:pt x="1947456" y="5207"/>
                  </a:lnTo>
                  <a:lnTo>
                    <a:pt x="1947545" y="5080"/>
                  </a:lnTo>
                  <a:close/>
                </a:path>
                <a:path w="5765800" h="4260215">
                  <a:moveTo>
                    <a:pt x="5765673" y="4248023"/>
                  </a:moveTo>
                  <a:lnTo>
                    <a:pt x="4286466" y="3754920"/>
                  </a:lnTo>
                  <a:lnTo>
                    <a:pt x="4321899" y="3747516"/>
                  </a:lnTo>
                  <a:lnTo>
                    <a:pt x="4349877" y="3741674"/>
                  </a:lnTo>
                  <a:lnTo>
                    <a:pt x="4353306" y="3740912"/>
                  </a:lnTo>
                  <a:lnTo>
                    <a:pt x="4355465" y="3737610"/>
                  </a:lnTo>
                  <a:lnTo>
                    <a:pt x="4354830" y="3734181"/>
                  </a:lnTo>
                  <a:lnTo>
                    <a:pt x="4354068" y="3730752"/>
                  </a:lnTo>
                  <a:lnTo>
                    <a:pt x="4350766" y="3728466"/>
                  </a:lnTo>
                  <a:lnTo>
                    <a:pt x="4347337" y="3729228"/>
                  </a:lnTo>
                  <a:lnTo>
                    <a:pt x="4250309" y="3749548"/>
                  </a:lnTo>
                  <a:lnTo>
                    <a:pt x="4315714" y="3823970"/>
                  </a:lnTo>
                  <a:lnTo>
                    <a:pt x="4318000" y="3826637"/>
                  </a:lnTo>
                  <a:lnTo>
                    <a:pt x="4322064" y="3826891"/>
                  </a:lnTo>
                  <a:lnTo>
                    <a:pt x="4327271" y="3822192"/>
                  </a:lnTo>
                  <a:lnTo>
                    <a:pt x="4327525" y="3818255"/>
                  </a:lnTo>
                  <a:lnTo>
                    <a:pt x="4325239" y="3815588"/>
                  </a:lnTo>
                  <a:lnTo>
                    <a:pt x="4282529" y="3767023"/>
                  </a:lnTo>
                  <a:lnTo>
                    <a:pt x="5761609" y="4259961"/>
                  </a:lnTo>
                  <a:lnTo>
                    <a:pt x="5765673" y="42480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229360" y="2467102"/>
            <a:ext cx="773430" cy="56197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>
              <a:lnSpc>
                <a:spcPts val="2060"/>
              </a:lnSpc>
              <a:spcBef>
                <a:spcPts val="250"/>
              </a:spcBef>
            </a:pPr>
            <a:r>
              <a:rPr sz="1800" b="1" spc="-5" dirty="0">
                <a:latin typeface="Arial"/>
                <a:cs typeface="Arial"/>
              </a:rPr>
              <a:t>La</a:t>
            </a:r>
            <a:r>
              <a:rPr sz="1800" b="1" spc="-25" dirty="0">
                <a:latin typeface="Arial"/>
                <a:cs typeface="Arial"/>
              </a:rPr>
              <a:t>y</a:t>
            </a:r>
            <a:r>
              <a:rPr sz="1800" b="1" dirty="0">
                <a:latin typeface="Arial"/>
                <a:cs typeface="Arial"/>
              </a:rPr>
              <a:t>o</a:t>
            </a:r>
            <a:r>
              <a:rPr sz="1800" b="1" spc="5" dirty="0">
                <a:latin typeface="Arial"/>
                <a:cs typeface="Arial"/>
              </a:rPr>
              <a:t>u</a:t>
            </a:r>
            <a:r>
              <a:rPr sz="1800" b="1" dirty="0">
                <a:latin typeface="Arial"/>
                <a:cs typeface="Arial"/>
              </a:rPr>
              <a:t>t  </a:t>
            </a:r>
            <a:r>
              <a:rPr sz="1800" b="1" spc="-5" dirty="0">
                <a:latin typeface="Arial"/>
                <a:cs typeface="Arial"/>
              </a:rPr>
              <a:t>Setup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26451" y="5707761"/>
            <a:ext cx="8832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Pr</a:t>
            </a:r>
            <a:r>
              <a:rPr sz="1800" b="1" spc="-15" dirty="0">
                <a:latin typeface="Arial"/>
                <a:cs typeface="Arial"/>
              </a:rPr>
              <a:t>e</a:t>
            </a:r>
            <a:r>
              <a:rPr sz="1800" b="1" spc="-50" dirty="0">
                <a:latin typeface="Arial"/>
                <a:cs typeface="Arial"/>
              </a:rPr>
              <a:t>v</a:t>
            </a:r>
            <a:r>
              <a:rPr sz="1800" b="1" spc="-5" dirty="0">
                <a:latin typeface="Arial"/>
                <a:cs typeface="Arial"/>
              </a:rPr>
              <a:t>iew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19501" y="564896"/>
            <a:ext cx="484187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Bullets and</a:t>
            </a:r>
            <a:r>
              <a:rPr sz="4400" spc="-70" dirty="0"/>
              <a:t> </a:t>
            </a:r>
            <a:r>
              <a:rPr sz="4400" dirty="0"/>
              <a:t>Number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799844" y="1613916"/>
            <a:ext cx="6768083" cy="24902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758054" y="4408119"/>
            <a:ext cx="40767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u="sng" spc="-5" dirty="0">
                <a:solidFill>
                  <a:srgbClr val="6600CC"/>
                </a:solidFill>
                <a:uFill>
                  <a:solidFill>
                    <a:srgbClr val="6600CC"/>
                  </a:solidFill>
                </a:uFill>
                <a:latin typeface="Arial"/>
                <a:cs typeface="Arial"/>
              </a:rPr>
              <a:t>OR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28216" y="4875276"/>
            <a:ext cx="7056120" cy="25405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27477" y="564896"/>
            <a:ext cx="522668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280099"/>
                </a:solidFill>
              </a:rPr>
              <a:t>Features of MS</a:t>
            </a:r>
            <a:r>
              <a:rPr sz="4400" spc="-95" dirty="0">
                <a:solidFill>
                  <a:srgbClr val="280099"/>
                </a:solidFill>
              </a:rPr>
              <a:t> </a:t>
            </a:r>
            <a:r>
              <a:rPr sz="4400" dirty="0">
                <a:solidFill>
                  <a:srgbClr val="280099"/>
                </a:solidFill>
              </a:rPr>
              <a:t>Word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2439797" y="1197610"/>
            <a:ext cx="5200015" cy="53340"/>
          </a:xfrm>
          <a:custGeom>
            <a:avLst/>
            <a:gdLst/>
            <a:ahLst/>
            <a:cxnLst/>
            <a:rect l="l" t="t" r="r" b="b"/>
            <a:pathLst>
              <a:path w="5200015" h="53340">
                <a:moveTo>
                  <a:pt x="5199887" y="0"/>
                </a:moveTo>
                <a:lnTo>
                  <a:pt x="0" y="0"/>
                </a:lnTo>
                <a:lnTo>
                  <a:pt x="0" y="53339"/>
                </a:lnTo>
                <a:lnTo>
                  <a:pt x="5199887" y="53339"/>
                </a:lnTo>
                <a:lnTo>
                  <a:pt x="5199887" y="0"/>
                </a:lnTo>
                <a:close/>
              </a:path>
            </a:pathLst>
          </a:custGeom>
          <a:solidFill>
            <a:srgbClr val="2800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517396" y="1666494"/>
            <a:ext cx="7035165" cy="4947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9235" indent="-217170">
              <a:lnSpc>
                <a:spcPts val="2820"/>
              </a:lnSpc>
              <a:spcBef>
                <a:spcPts val="100"/>
              </a:spcBef>
              <a:buClr>
                <a:srgbClr val="4D1B73"/>
              </a:buClr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Creating and saving a</a:t>
            </a:r>
            <a:r>
              <a:rPr sz="2400" spc="15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file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Editing and </a:t>
            </a:r>
            <a:r>
              <a:rPr sz="2400" dirty="0">
                <a:solidFill>
                  <a:srgbClr val="9F54D6"/>
                </a:solidFill>
                <a:latin typeface="Arial"/>
                <a:cs typeface="Arial"/>
              </a:rPr>
              <a:t>formatting a</a:t>
            </a:r>
            <a:r>
              <a:rPr sz="2400" spc="5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document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55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Paragraph formatting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55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Inserting header and </a:t>
            </a:r>
            <a:r>
              <a:rPr sz="2400" dirty="0">
                <a:solidFill>
                  <a:srgbClr val="9F54D6"/>
                </a:solidFill>
                <a:latin typeface="Arial"/>
                <a:cs typeface="Arial"/>
              </a:rPr>
              <a:t>footer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and Page</a:t>
            </a:r>
            <a:r>
              <a:rPr sz="2400" spc="25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number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Checking spelling and</a:t>
            </a:r>
            <a:r>
              <a:rPr sz="2400" spc="35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9F54D6"/>
                </a:solidFill>
                <a:latin typeface="Arial"/>
                <a:cs typeface="Arial"/>
              </a:rPr>
              <a:t>grammar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Subscript and superscript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Inserting</a:t>
            </a:r>
            <a:r>
              <a:rPr sz="2400" spc="-15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symbols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dirty="0">
                <a:solidFill>
                  <a:srgbClr val="9F54D6"/>
                </a:solidFill>
                <a:latin typeface="Arial"/>
                <a:cs typeface="Arial"/>
              </a:rPr>
              <a:t>Print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preview and printing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Inserting clipart, word </a:t>
            </a:r>
            <a:r>
              <a:rPr sz="2400" dirty="0">
                <a:solidFill>
                  <a:srgbClr val="9F54D6"/>
                </a:solidFill>
                <a:latin typeface="Arial"/>
                <a:cs typeface="Arial"/>
              </a:rPr>
              <a:t>art,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and</a:t>
            </a:r>
            <a:r>
              <a:rPr sz="2400" spc="20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picture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Page setting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Bullets and</a:t>
            </a:r>
            <a:r>
              <a:rPr sz="2400" spc="10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number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Border and</a:t>
            </a:r>
            <a:r>
              <a:rPr sz="2400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shading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76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Searching a word and replacing </a:t>
            </a:r>
            <a:r>
              <a:rPr sz="2400" dirty="0">
                <a:solidFill>
                  <a:srgbClr val="9F54D6"/>
                </a:solidFill>
                <a:latin typeface="Arial"/>
                <a:cs typeface="Arial"/>
              </a:rPr>
              <a:t>it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by another</a:t>
            </a:r>
            <a:r>
              <a:rPr sz="2400" spc="90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word</a:t>
            </a:r>
            <a:endParaRPr sz="2400">
              <a:latin typeface="Arial"/>
              <a:cs typeface="Arial"/>
            </a:endParaRPr>
          </a:p>
          <a:p>
            <a:pPr marL="229235" indent="-217170">
              <a:lnSpc>
                <a:spcPts val="2820"/>
              </a:lnSpc>
              <a:buSzPct val="43750"/>
              <a:buFont typeface="Noto Sans Symbols"/>
              <a:buChar char="➢"/>
              <a:tabLst>
                <a:tab pos="229870" algn="l"/>
              </a:tabLst>
            </a:pP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Inserting</a:t>
            </a:r>
            <a:r>
              <a:rPr sz="2400" spc="-15" dirty="0">
                <a:solidFill>
                  <a:srgbClr val="9F54D6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9F54D6"/>
                </a:solidFill>
                <a:latin typeface="Arial"/>
                <a:cs typeface="Arial"/>
              </a:rPr>
              <a:t>table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1312" y="1560576"/>
            <a:ext cx="4520184" cy="3407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35523" y="1536192"/>
            <a:ext cx="4384548" cy="35036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60448" y="1728216"/>
            <a:ext cx="6219825" cy="4754880"/>
            <a:chOff x="2060448" y="1728216"/>
            <a:chExt cx="6219825" cy="4754880"/>
          </a:xfrm>
        </p:grpSpPr>
        <p:sp>
          <p:nvSpPr>
            <p:cNvPr id="3" name="object 3"/>
            <p:cNvSpPr/>
            <p:nvPr/>
          </p:nvSpPr>
          <p:spPr>
            <a:xfrm>
              <a:off x="2060448" y="1728216"/>
              <a:ext cx="6219444" cy="45918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018282" y="4033266"/>
              <a:ext cx="751840" cy="2449830"/>
            </a:xfrm>
            <a:custGeom>
              <a:avLst/>
              <a:gdLst/>
              <a:ahLst/>
              <a:cxnLst/>
              <a:rect l="l" t="t" r="r" b="b"/>
              <a:pathLst>
                <a:path w="751839" h="2449829">
                  <a:moveTo>
                    <a:pt x="719780" y="24128"/>
                  </a:moveTo>
                  <a:lnTo>
                    <a:pt x="710638" y="32765"/>
                  </a:lnTo>
                  <a:lnTo>
                    <a:pt x="0" y="2445753"/>
                  </a:lnTo>
                  <a:lnTo>
                    <a:pt x="12192" y="2449334"/>
                  </a:lnTo>
                  <a:lnTo>
                    <a:pt x="722814" y="36375"/>
                  </a:lnTo>
                  <a:lnTo>
                    <a:pt x="719780" y="24128"/>
                  </a:lnTo>
                  <a:close/>
                </a:path>
                <a:path w="751839" h="2449829">
                  <a:moveTo>
                    <a:pt x="729457" y="10160"/>
                  </a:moveTo>
                  <a:lnTo>
                    <a:pt x="717295" y="10160"/>
                  </a:lnTo>
                  <a:lnTo>
                    <a:pt x="729488" y="13715"/>
                  </a:lnTo>
                  <a:lnTo>
                    <a:pt x="722814" y="36375"/>
                  </a:lnTo>
                  <a:lnTo>
                    <a:pt x="738462" y="99568"/>
                  </a:lnTo>
                  <a:lnTo>
                    <a:pt x="739140" y="102615"/>
                  </a:lnTo>
                  <a:lnTo>
                    <a:pt x="742569" y="104775"/>
                  </a:lnTo>
                  <a:lnTo>
                    <a:pt x="749427" y="102997"/>
                  </a:lnTo>
                  <a:lnTo>
                    <a:pt x="751458" y="99568"/>
                  </a:lnTo>
                  <a:lnTo>
                    <a:pt x="750696" y="96138"/>
                  </a:lnTo>
                  <a:lnTo>
                    <a:pt x="729457" y="10160"/>
                  </a:lnTo>
                  <a:close/>
                </a:path>
                <a:path w="751839" h="2449829">
                  <a:moveTo>
                    <a:pt x="726947" y="0"/>
                  </a:moveTo>
                  <a:lnTo>
                    <a:pt x="652271" y="70358"/>
                  </a:lnTo>
                  <a:lnTo>
                    <a:pt x="652144" y="74422"/>
                  </a:lnTo>
                  <a:lnTo>
                    <a:pt x="656970" y="79501"/>
                  </a:lnTo>
                  <a:lnTo>
                    <a:pt x="661034" y="79628"/>
                  </a:lnTo>
                  <a:lnTo>
                    <a:pt x="710638" y="32765"/>
                  </a:lnTo>
                  <a:lnTo>
                    <a:pt x="717295" y="10160"/>
                  </a:lnTo>
                  <a:lnTo>
                    <a:pt x="729457" y="10160"/>
                  </a:lnTo>
                  <a:lnTo>
                    <a:pt x="726947" y="0"/>
                  </a:lnTo>
                  <a:close/>
                </a:path>
                <a:path w="751839" h="2449829">
                  <a:moveTo>
                    <a:pt x="729052" y="13588"/>
                  </a:moveTo>
                  <a:lnTo>
                    <a:pt x="717169" y="13588"/>
                  </a:lnTo>
                  <a:lnTo>
                    <a:pt x="727709" y="16637"/>
                  </a:lnTo>
                  <a:lnTo>
                    <a:pt x="719780" y="24128"/>
                  </a:lnTo>
                  <a:lnTo>
                    <a:pt x="722814" y="36375"/>
                  </a:lnTo>
                  <a:lnTo>
                    <a:pt x="729488" y="13715"/>
                  </a:lnTo>
                  <a:lnTo>
                    <a:pt x="729052" y="13588"/>
                  </a:lnTo>
                  <a:close/>
                </a:path>
                <a:path w="751839" h="2449829">
                  <a:moveTo>
                    <a:pt x="717295" y="10160"/>
                  </a:moveTo>
                  <a:lnTo>
                    <a:pt x="710638" y="32765"/>
                  </a:lnTo>
                  <a:lnTo>
                    <a:pt x="719780" y="24128"/>
                  </a:lnTo>
                  <a:lnTo>
                    <a:pt x="717169" y="13588"/>
                  </a:lnTo>
                  <a:lnTo>
                    <a:pt x="729052" y="13588"/>
                  </a:lnTo>
                  <a:lnTo>
                    <a:pt x="717295" y="10160"/>
                  </a:lnTo>
                  <a:close/>
                </a:path>
                <a:path w="751839" h="2449829">
                  <a:moveTo>
                    <a:pt x="717169" y="13588"/>
                  </a:moveTo>
                  <a:lnTo>
                    <a:pt x="719780" y="24128"/>
                  </a:lnTo>
                  <a:lnTo>
                    <a:pt x="727709" y="16637"/>
                  </a:lnTo>
                  <a:lnTo>
                    <a:pt x="717169" y="13588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94533" y="564896"/>
            <a:ext cx="508889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Borders and</a:t>
            </a:r>
            <a:r>
              <a:rPr sz="4400" spc="-95" dirty="0"/>
              <a:t> </a:t>
            </a:r>
            <a:r>
              <a:rPr sz="4400" dirty="0"/>
              <a:t>Shading</a:t>
            </a:r>
            <a:endParaRPr sz="4400"/>
          </a:p>
        </p:txBody>
      </p:sp>
      <p:sp>
        <p:nvSpPr>
          <p:cNvPr id="6" name="object 6"/>
          <p:cNvSpPr txBox="1"/>
          <p:nvPr/>
        </p:nvSpPr>
        <p:spPr>
          <a:xfrm>
            <a:off x="2093467" y="6499961"/>
            <a:ext cx="20713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Select </a:t>
            </a:r>
            <a:r>
              <a:rPr sz="1800" b="1" dirty="0">
                <a:latin typeface="Arial"/>
                <a:cs typeface="Arial"/>
              </a:rPr>
              <a:t>border</a:t>
            </a:r>
            <a:r>
              <a:rPr sz="1800" b="1" spc="-4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style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09261" y="4609338"/>
            <a:ext cx="537845" cy="1873250"/>
          </a:xfrm>
          <a:custGeom>
            <a:avLst/>
            <a:gdLst/>
            <a:ahLst/>
            <a:cxnLst/>
            <a:rect l="l" t="t" r="r" b="b"/>
            <a:pathLst>
              <a:path w="537845" h="1873250">
                <a:moveTo>
                  <a:pt x="33493" y="24255"/>
                </a:moveTo>
                <a:lnTo>
                  <a:pt x="30156" y="36540"/>
                </a:lnTo>
                <a:lnTo>
                  <a:pt x="525272" y="1873123"/>
                </a:lnTo>
                <a:lnTo>
                  <a:pt x="537463" y="1869820"/>
                </a:lnTo>
                <a:lnTo>
                  <a:pt x="42432" y="33086"/>
                </a:lnTo>
                <a:lnTo>
                  <a:pt x="33493" y="24255"/>
                </a:lnTo>
                <a:close/>
              </a:path>
              <a:path w="537845" h="1873250">
                <a:moveTo>
                  <a:pt x="26924" y="0"/>
                </a:moveTo>
                <a:lnTo>
                  <a:pt x="1015" y="95631"/>
                </a:lnTo>
                <a:lnTo>
                  <a:pt x="0" y="99059"/>
                </a:lnTo>
                <a:lnTo>
                  <a:pt x="2032" y="102488"/>
                </a:lnTo>
                <a:lnTo>
                  <a:pt x="8889" y="104266"/>
                </a:lnTo>
                <a:lnTo>
                  <a:pt x="12318" y="102362"/>
                </a:lnTo>
                <a:lnTo>
                  <a:pt x="13208" y="98932"/>
                </a:lnTo>
                <a:lnTo>
                  <a:pt x="30156" y="36540"/>
                </a:lnTo>
                <a:lnTo>
                  <a:pt x="24002" y="13715"/>
                </a:lnTo>
                <a:lnTo>
                  <a:pt x="36322" y="10413"/>
                </a:lnTo>
                <a:lnTo>
                  <a:pt x="37471" y="10413"/>
                </a:lnTo>
                <a:lnTo>
                  <a:pt x="26924" y="0"/>
                </a:lnTo>
                <a:close/>
              </a:path>
              <a:path w="537845" h="1873250">
                <a:moveTo>
                  <a:pt x="37471" y="10413"/>
                </a:moveTo>
                <a:lnTo>
                  <a:pt x="36322" y="10413"/>
                </a:lnTo>
                <a:lnTo>
                  <a:pt x="42432" y="33086"/>
                </a:lnTo>
                <a:lnTo>
                  <a:pt x="88518" y="78612"/>
                </a:lnTo>
                <a:lnTo>
                  <a:pt x="90932" y="81152"/>
                </a:lnTo>
                <a:lnTo>
                  <a:pt x="94996" y="81152"/>
                </a:lnTo>
                <a:lnTo>
                  <a:pt x="97409" y="78612"/>
                </a:lnTo>
                <a:lnTo>
                  <a:pt x="99949" y="76072"/>
                </a:lnTo>
                <a:lnTo>
                  <a:pt x="99949" y="72135"/>
                </a:lnTo>
                <a:lnTo>
                  <a:pt x="97409" y="69595"/>
                </a:lnTo>
                <a:lnTo>
                  <a:pt x="37471" y="10413"/>
                </a:lnTo>
                <a:close/>
              </a:path>
              <a:path w="537845" h="1873250">
                <a:moveTo>
                  <a:pt x="36322" y="10413"/>
                </a:moveTo>
                <a:lnTo>
                  <a:pt x="24002" y="13715"/>
                </a:lnTo>
                <a:lnTo>
                  <a:pt x="30156" y="36540"/>
                </a:lnTo>
                <a:lnTo>
                  <a:pt x="33493" y="24255"/>
                </a:lnTo>
                <a:lnTo>
                  <a:pt x="25780" y="16637"/>
                </a:lnTo>
                <a:lnTo>
                  <a:pt x="36322" y="13843"/>
                </a:lnTo>
                <a:lnTo>
                  <a:pt x="37246" y="13843"/>
                </a:lnTo>
                <a:lnTo>
                  <a:pt x="36322" y="10413"/>
                </a:lnTo>
                <a:close/>
              </a:path>
              <a:path w="537845" h="1873250">
                <a:moveTo>
                  <a:pt x="37246" y="13843"/>
                </a:moveTo>
                <a:lnTo>
                  <a:pt x="36322" y="13843"/>
                </a:lnTo>
                <a:lnTo>
                  <a:pt x="33493" y="24255"/>
                </a:lnTo>
                <a:lnTo>
                  <a:pt x="42432" y="33086"/>
                </a:lnTo>
                <a:lnTo>
                  <a:pt x="37246" y="13843"/>
                </a:lnTo>
                <a:close/>
              </a:path>
              <a:path w="537845" h="1873250">
                <a:moveTo>
                  <a:pt x="36322" y="13843"/>
                </a:moveTo>
                <a:lnTo>
                  <a:pt x="25780" y="16637"/>
                </a:lnTo>
                <a:lnTo>
                  <a:pt x="33493" y="24255"/>
                </a:lnTo>
                <a:lnTo>
                  <a:pt x="36322" y="1384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470019" y="6499961"/>
            <a:ext cx="21088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Select </a:t>
            </a:r>
            <a:r>
              <a:rPr sz="1800" b="1" dirty="0">
                <a:latin typeface="Arial"/>
                <a:cs typeface="Arial"/>
              </a:rPr>
              <a:t>border</a:t>
            </a:r>
            <a:r>
              <a:rPr sz="1800" b="1" spc="-8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color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728470" y="3836796"/>
            <a:ext cx="6911975" cy="1355090"/>
          </a:xfrm>
          <a:custGeom>
            <a:avLst/>
            <a:gdLst/>
            <a:ahLst/>
            <a:cxnLst/>
            <a:rect l="l" t="t" r="r" b="b"/>
            <a:pathLst>
              <a:path w="6911975" h="1355089">
                <a:moveTo>
                  <a:pt x="1943608" y="1203833"/>
                </a:moveTo>
                <a:lnTo>
                  <a:pt x="1932406" y="1198372"/>
                </a:lnTo>
                <a:lnTo>
                  <a:pt x="1851406" y="1158875"/>
                </a:lnTo>
                <a:lnTo>
                  <a:pt x="1847596" y="1160145"/>
                </a:lnTo>
                <a:lnTo>
                  <a:pt x="1844548" y="1166495"/>
                </a:lnTo>
                <a:lnTo>
                  <a:pt x="1845818" y="1170305"/>
                </a:lnTo>
                <a:lnTo>
                  <a:pt x="1907070" y="1200137"/>
                </a:lnTo>
                <a:lnTo>
                  <a:pt x="0" y="1342263"/>
                </a:lnTo>
                <a:lnTo>
                  <a:pt x="1016" y="1354963"/>
                </a:lnTo>
                <a:lnTo>
                  <a:pt x="1908162" y="1212824"/>
                </a:lnTo>
                <a:lnTo>
                  <a:pt x="1854835" y="1249553"/>
                </a:lnTo>
                <a:lnTo>
                  <a:pt x="1851914" y="1251458"/>
                </a:lnTo>
                <a:lnTo>
                  <a:pt x="1851152" y="1255522"/>
                </a:lnTo>
                <a:lnTo>
                  <a:pt x="1853184" y="1258316"/>
                </a:lnTo>
                <a:lnTo>
                  <a:pt x="1855089" y="1261237"/>
                </a:lnTo>
                <a:lnTo>
                  <a:pt x="1859153" y="1261999"/>
                </a:lnTo>
                <a:lnTo>
                  <a:pt x="1861947" y="1259967"/>
                </a:lnTo>
                <a:lnTo>
                  <a:pt x="1943608" y="1203833"/>
                </a:lnTo>
                <a:close/>
              </a:path>
              <a:path w="6911975" h="1355089">
                <a:moveTo>
                  <a:pt x="6911848" y="45339"/>
                </a:moveTo>
                <a:lnTo>
                  <a:pt x="5795696" y="45339"/>
                </a:lnTo>
                <a:lnTo>
                  <a:pt x="5854700" y="10922"/>
                </a:lnTo>
                <a:lnTo>
                  <a:pt x="5855716" y="7112"/>
                </a:lnTo>
                <a:lnTo>
                  <a:pt x="5852160" y="1016"/>
                </a:lnTo>
                <a:lnTo>
                  <a:pt x="5848350" y="0"/>
                </a:lnTo>
                <a:lnTo>
                  <a:pt x="5759704" y="51689"/>
                </a:lnTo>
                <a:lnTo>
                  <a:pt x="5848350" y="103378"/>
                </a:lnTo>
                <a:lnTo>
                  <a:pt x="5852160" y="102362"/>
                </a:lnTo>
                <a:lnTo>
                  <a:pt x="5855716" y="96266"/>
                </a:lnTo>
                <a:lnTo>
                  <a:pt x="5854700" y="92456"/>
                </a:lnTo>
                <a:lnTo>
                  <a:pt x="5795696" y="58039"/>
                </a:lnTo>
                <a:lnTo>
                  <a:pt x="6911848" y="58039"/>
                </a:lnTo>
                <a:lnTo>
                  <a:pt x="6911848" y="4533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718550" y="3618941"/>
            <a:ext cx="133223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Border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Prev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91946" y="4691634"/>
            <a:ext cx="75057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Select  </a:t>
            </a:r>
            <a:r>
              <a:rPr sz="1800" b="1" dirty="0">
                <a:latin typeface="Arial"/>
                <a:cs typeface="Arial"/>
              </a:rPr>
              <a:t>b</a:t>
            </a:r>
            <a:r>
              <a:rPr sz="1800" b="1" spc="5" dirty="0">
                <a:latin typeface="Arial"/>
                <a:cs typeface="Arial"/>
              </a:rPr>
              <a:t>o</a:t>
            </a:r>
            <a:r>
              <a:rPr sz="1800" b="1" spc="-5" dirty="0">
                <a:latin typeface="Arial"/>
                <a:cs typeface="Arial"/>
              </a:rPr>
              <a:t>rder  </a:t>
            </a:r>
            <a:r>
              <a:rPr sz="1800" b="1" spc="5" dirty="0">
                <a:latin typeface="Arial"/>
                <a:cs typeface="Arial"/>
              </a:rPr>
              <a:t>width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94940" marR="5080" indent="-253365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Searching a word and replacing it by  another</a:t>
            </a:r>
            <a:r>
              <a:rPr dirty="0"/>
              <a:t> </a:t>
            </a:r>
            <a:r>
              <a:rPr spc="-5" dirty="0"/>
              <a:t>word</a:t>
            </a:r>
          </a:p>
        </p:txBody>
      </p:sp>
      <p:sp>
        <p:nvSpPr>
          <p:cNvPr id="3" name="object 3"/>
          <p:cNvSpPr/>
          <p:nvPr/>
        </p:nvSpPr>
        <p:spPr>
          <a:xfrm>
            <a:off x="1656588" y="2112264"/>
            <a:ext cx="6847331" cy="44394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28216" y="1941703"/>
            <a:ext cx="7272655" cy="3963670"/>
            <a:chOff x="1728216" y="1941703"/>
            <a:chExt cx="7272655" cy="3963670"/>
          </a:xfrm>
        </p:grpSpPr>
        <p:sp>
          <p:nvSpPr>
            <p:cNvPr id="3" name="object 3"/>
            <p:cNvSpPr/>
            <p:nvPr/>
          </p:nvSpPr>
          <p:spPr>
            <a:xfrm>
              <a:off x="1728216" y="2016252"/>
              <a:ext cx="7272528" cy="36134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336036" y="1941702"/>
              <a:ext cx="1205865" cy="3963670"/>
            </a:xfrm>
            <a:custGeom>
              <a:avLst/>
              <a:gdLst/>
              <a:ahLst/>
              <a:cxnLst/>
              <a:rect l="l" t="t" r="r" b="b"/>
              <a:pathLst>
                <a:path w="1205864" h="3963670">
                  <a:moveTo>
                    <a:pt x="127508" y="3962781"/>
                  </a:moveTo>
                  <a:lnTo>
                    <a:pt x="55816" y="2198967"/>
                  </a:lnTo>
                  <a:lnTo>
                    <a:pt x="90678" y="2253488"/>
                  </a:lnTo>
                  <a:lnTo>
                    <a:pt x="92583" y="2256409"/>
                  </a:lnTo>
                  <a:lnTo>
                    <a:pt x="96520" y="2257298"/>
                  </a:lnTo>
                  <a:lnTo>
                    <a:pt x="102362" y="2253488"/>
                  </a:lnTo>
                  <a:lnTo>
                    <a:pt x="103251" y="2249678"/>
                  </a:lnTo>
                  <a:lnTo>
                    <a:pt x="101346" y="2246630"/>
                  </a:lnTo>
                  <a:lnTo>
                    <a:pt x="55880" y="2175510"/>
                  </a:lnTo>
                  <a:lnTo>
                    <a:pt x="48006" y="2163191"/>
                  </a:lnTo>
                  <a:lnTo>
                    <a:pt x="1524" y="2250694"/>
                  </a:lnTo>
                  <a:lnTo>
                    <a:pt x="0" y="2253869"/>
                  </a:lnTo>
                  <a:lnTo>
                    <a:pt x="1143" y="2257679"/>
                  </a:lnTo>
                  <a:lnTo>
                    <a:pt x="4191" y="2259330"/>
                  </a:lnTo>
                  <a:lnTo>
                    <a:pt x="7366" y="2260981"/>
                  </a:lnTo>
                  <a:lnTo>
                    <a:pt x="11176" y="2259711"/>
                  </a:lnTo>
                  <a:lnTo>
                    <a:pt x="12827" y="2256663"/>
                  </a:lnTo>
                  <a:lnTo>
                    <a:pt x="43103" y="2199449"/>
                  </a:lnTo>
                  <a:lnTo>
                    <a:pt x="114808" y="3963289"/>
                  </a:lnTo>
                  <a:lnTo>
                    <a:pt x="127508" y="3962781"/>
                  </a:lnTo>
                  <a:close/>
                </a:path>
                <a:path w="1205864" h="3963670">
                  <a:moveTo>
                    <a:pt x="1205357" y="7366"/>
                  </a:moveTo>
                  <a:lnTo>
                    <a:pt x="1194943" y="0"/>
                  </a:lnTo>
                  <a:lnTo>
                    <a:pt x="280390" y="1266101"/>
                  </a:lnTo>
                  <a:lnTo>
                    <a:pt x="286639" y="1201674"/>
                  </a:lnTo>
                  <a:lnTo>
                    <a:pt x="287020" y="1198245"/>
                  </a:lnTo>
                  <a:lnTo>
                    <a:pt x="284480" y="1195070"/>
                  </a:lnTo>
                  <a:lnTo>
                    <a:pt x="280924" y="1194816"/>
                  </a:lnTo>
                  <a:lnTo>
                    <a:pt x="277495" y="1194435"/>
                  </a:lnTo>
                  <a:lnTo>
                    <a:pt x="274447" y="1196975"/>
                  </a:lnTo>
                  <a:lnTo>
                    <a:pt x="273951" y="1201674"/>
                  </a:lnTo>
                  <a:lnTo>
                    <a:pt x="264414" y="1299083"/>
                  </a:lnTo>
                  <a:lnTo>
                    <a:pt x="279019" y="1292606"/>
                  </a:lnTo>
                  <a:lnTo>
                    <a:pt x="354965" y="1258951"/>
                  </a:lnTo>
                  <a:lnTo>
                    <a:pt x="358267" y="1257554"/>
                  </a:lnTo>
                  <a:lnTo>
                    <a:pt x="359664" y="1253744"/>
                  </a:lnTo>
                  <a:lnTo>
                    <a:pt x="356870" y="1247394"/>
                  </a:lnTo>
                  <a:lnTo>
                    <a:pt x="353060" y="1245870"/>
                  </a:lnTo>
                  <a:lnTo>
                    <a:pt x="349885" y="1247394"/>
                  </a:lnTo>
                  <a:lnTo>
                    <a:pt x="290550" y="1273657"/>
                  </a:lnTo>
                  <a:lnTo>
                    <a:pt x="1205357" y="736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821938" y="1314958"/>
            <a:ext cx="33477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latin typeface="Arial"/>
                <a:cs typeface="Arial"/>
              </a:rPr>
              <a:t>Type </a:t>
            </a:r>
            <a:r>
              <a:rPr sz="1800" b="1" spc="10" dirty="0">
                <a:latin typeface="Arial"/>
                <a:cs typeface="Arial"/>
              </a:rPr>
              <a:t>word </a:t>
            </a:r>
            <a:r>
              <a:rPr sz="1800" b="1" spc="-10" dirty="0">
                <a:latin typeface="Arial"/>
                <a:cs typeface="Arial"/>
              </a:rPr>
              <a:t>you </a:t>
            </a:r>
            <a:r>
              <a:rPr sz="1800" b="1" spc="5" dirty="0">
                <a:latin typeface="Arial"/>
                <a:cs typeface="Arial"/>
              </a:rPr>
              <a:t>want </a:t>
            </a:r>
            <a:r>
              <a:rPr sz="1800" b="1" dirty="0">
                <a:latin typeface="Arial"/>
                <a:cs typeface="Arial"/>
              </a:rPr>
              <a:t>to</a:t>
            </a:r>
            <a:r>
              <a:rPr sz="1800" b="1" spc="-7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replace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41802" y="5897626"/>
            <a:ext cx="1295400" cy="82613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ct val="95800"/>
              </a:lnSpc>
              <a:spcBef>
                <a:spcPts val="190"/>
              </a:spcBef>
            </a:pPr>
            <a:r>
              <a:rPr sz="1800" b="1" spc="-40" dirty="0">
                <a:latin typeface="Arial"/>
                <a:cs typeface="Arial"/>
              </a:rPr>
              <a:t>Type </a:t>
            </a:r>
            <a:r>
              <a:rPr sz="1800" b="1" spc="-10" dirty="0">
                <a:latin typeface="Arial"/>
                <a:cs typeface="Arial"/>
              </a:rPr>
              <a:t>new  </a:t>
            </a:r>
            <a:r>
              <a:rPr sz="1800" b="1" spc="5" dirty="0">
                <a:latin typeface="Arial"/>
                <a:cs typeface="Arial"/>
              </a:rPr>
              <a:t>word </a:t>
            </a:r>
            <a:r>
              <a:rPr sz="1800" b="1" spc="-10" dirty="0">
                <a:latin typeface="Arial"/>
                <a:cs typeface="Arial"/>
              </a:rPr>
              <a:t>you  </a:t>
            </a:r>
            <a:r>
              <a:rPr sz="1800" b="1" spc="5" dirty="0">
                <a:latin typeface="Arial"/>
                <a:cs typeface="Arial"/>
              </a:rPr>
              <a:t>want </a:t>
            </a:r>
            <a:r>
              <a:rPr sz="1800" b="1" dirty="0">
                <a:latin typeface="Arial"/>
                <a:cs typeface="Arial"/>
              </a:rPr>
              <a:t>to</a:t>
            </a:r>
            <a:r>
              <a:rPr sz="1800" b="1" spc="-1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add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036692" y="5040630"/>
            <a:ext cx="586105" cy="1083945"/>
          </a:xfrm>
          <a:custGeom>
            <a:avLst/>
            <a:gdLst/>
            <a:ahLst/>
            <a:cxnLst/>
            <a:rect l="l" t="t" r="r" b="b"/>
            <a:pathLst>
              <a:path w="586104" h="1083945">
                <a:moveTo>
                  <a:pt x="15830" y="22286"/>
                </a:moveTo>
                <a:lnTo>
                  <a:pt x="15336" y="35001"/>
                </a:lnTo>
                <a:lnTo>
                  <a:pt x="574421" y="1083564"/>
                </a:lnTo>
                <a:lnTo>
                  <a:pt x="585597" y="1077468"/>
                </a:lnTo>
                <a:lnTo>
                  <a:pt x="26582" y="28927"/>
                </a:lnTo>
                <a:lnTo>
                  <a:pt x="15830" y="22286"/>
                </a:lnTo>
                <a:close/>
              </a:path>
              <a:path w="586104" h="1083945">
                <a:moveTo>
                  <a:pt x="3937" y="0"/>
                </a:moveTo>
                <a:lnTo>
                  <a:pt x="0" y="102489"/>
                </a:lnTo>
                <a:lnTo>
                  <a:pt x="2667" y="105410"/>
                </a:lnTo>
                <a:lnTo>
                  <a:pt x="9779" y="105664"/>
                </a:lnTo>
                <a:lnTo>
                  <a:pt x="12700" y="102997"/>
                </a:lnTo>
                <a:lnTo>
                  <a:pt x="15336" y="35001"/>
                </a:lnTo>
                <a:lnTo>
                  <a:pt x="4191" y="14097"/>
                </a:lnTo>
                <a:lnTo>
                  <a:pt x="15494" y="8128"/>
                </a:lnTo>
                <a:lnTo>
                  <a:pt x="17100" y="8128"/>
                </a:lnTo>
                <a:lnTo>
                  <a:pt x="3937" y="0"/>
                </a:lnTo>
                <a:close/>
              </a:path>
              <a:path w="586104" h="1083945">
                <a:moveTo>
                  <a:pt x="17100" y="8128"/>
                </a:moveTo>
                <a:lnTo>
                  <a:pt x="15494" y="8128"/>
                </a:lnTo>
                <a:lnTo>
                  <a:pt x="26582" y="28927"/>
                </a:lnTo>
                <a:lnTo>
                  <a:pt x="81534" y="62865"/>
                </a:lnTo>
                <a:lnTo>
                  <a:pt x="84582" y="64643"/>
                </a:lnTo>
                <a:lnTo>
                  <a:pt x="88519" y="63754"/>
                </a:lnTo>
                <a:lnTo>
                  <a:pt x="90297" y="60706"/>
                </a:lnTo>
                <a:lnTo>
                  <a:pt x="92202" y="57785"/>
                </a:lnTo>
                <a:lnTo>
                  <a:pt x="91186" y="53848"/>
                </a:lnTo>
                <a:lnTo>
                  <a:pt x="17100" y="8128"/>
                </a:lnTo>
                <a:close/>
              </a:path>
              <a:path w="586104" h="1083945">
                <a:moveTo>
                  <a:pt x="15494" y="8128"/>
                </a:moveTo>
                <a:lnTo>
                  <a:pt x="4191" y="14097"/>
                </a:lnTo>
                <a:lnTo>
                  <a:pt x="15336" y="35001"/>
                </a:lnTo>
                <a:lnTo>
                  <a:pt x="15830" y="22286"/>
                </a:lnTo>
                <a:lnTo>
                  <a:pt x="6477" y="16510"/>
                </a:lnTo>
                <a:lnTo>
                  <a:pt x="16256" y="11303"/>
                </a:lnTo>
                <a:lnTo>
                  <a:pt x="17186" y="11303"/>
                </a:lnTo>
                <a:lnTo>
                  <a:pt x="15494" y="8128"/>
                </a:lnTo>
                <a:close/>
              </a:path>
              <a:path w="586104" h="1083945">
                <a:moveTo>
                  <a:pt x="17186" y="11303"/>
                </a:moveTo>
                <a:lnTo>
                  <a:pt x="16256" y="11303"/>
                </a:lnTo>
                <a:lnTo>
                  <a:pt x="15830" y="22286"/>
                </a:lnTo>
                <a:lnTo>
                  <a:pt x="26582" y="28927"/>
                </a:lnTo>
                <a:lnTo>
                  <a:pt x="17186" y="11303"/>
                </a:lnTo>
                <a:close/>
              </a:path>
              <a:path w="586104" h="1083945">
                <a:moveTo>
                  <a:pt x="16256" y="11303"/>
                </a:moveTo>
                <a:lnTo>
                  <a:pt x="6477" y="16510"/>
                </a:lnTo>
                <a:lnTo>
                  <a:pt x="15830" y="22286"/>
                </a:lnTo>
                <a:lnTo>
                  <a:pt x="16256" y="1130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758054" y="6139993"/>
            <a:ext cx="1554480" cy="56197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>
              <a:lnSpc>
                <a:spcPts val="2060"/>
              </a:lnSpc>
              <a:spcBef>
                <a:spcPts val="250"/>
              </a:spcBef>
            </a:pPr>
            <a:r>
              <a:rPr sz="1800" b="1" dirty="0">
                <a:latin typeface="Arial"/>
                <a:cs typeface="Arial"/>
              </a:rPr>
              <a:t>It </a:t>
            </a:r>
            <a:r>
              <a:rPr sz="1800" b="1" spc="5" dirty="0">
                <a:latin typeface="Arial"/>
                <a:cs typeface="Arial"/>
              </a:rPr>
              <a:t>will </a:t>
            </a:r>
            <a:r>
              <a:rPr sz="1800" b="1" spc="-5" dirty="0">
                <a:latin typeface="Arial"/>
                <a:cs typeface="Arial"/>
              </a:rPr>
              <a:t>replace  selected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word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121146" y="4969002"/>
            <a:ext cx="581660" cy="939165"/>
          </a:xfrm>
          <a:custGeom>
            <a:avLst/>
            <a:gdLst/>
            <a:ahLst/>
            <a:cxnLst/>
            <a:rect l="l" t="t" r="r" b="b"/>
            <a:pathLst>
              <a:path w="581659" h="939164">
                <a:moveTo>
                  <a:pt x="13204" y="21418"/>
                </a:moveTo>
                <a:lnTo>
                  <a:pt x="13494" y="34034"/>
                </a:lnTo>
                <a:lnTo>
                  <a:pt x="570610" y="939038"/>
                </a:lnTo>
                <a:lnTo>
                  <a:pt x="581532" y="932433"/>
                </a:lnTo>
                <a:lnTo>
                  <a:pt x="24219" y="27312"/>
                </a:lnTo>
                <a:lnTo>
                  <a:pt x="13204" y="21418"/>
                </a:lnTo>
                <a:close/>
              </a:path>
              <a:path w="581659" h="939164">
                <a:moveTo>
                  <a:pt x="0" y="0"/>
                </a:moveTo>
                <a:lnTo>
                  <a:pt x="2286" y="99060"/>
                </a:lnTo>
                <a:lnTo>
                  <a:pt x="2412" y="102615"/>
                </a:lnTo>
                <a:lnTo>
                  <a:pt x="5333" y="105282"/>
                </a:lnTo>
                <a:lnTo>
                  <a:pt x="8889" y="105282"/>
                </a:lnTo>
                <a:lnTo>
                  <a:pt x="12318" y="105156"/>
                </a:lnTo>
                <a:lnTo>
                  <a:pt x="15112" y="102235"/>
                </a:lnTo>
                <a:lnTo>
                  <a:pt x="14986" y="98806"/>
                </a:lnTo>
                <a:lnTo>
                  <a:pt x="13494" y="34034"/>
                </a:lnTo>
                <a:lnTo>
                  <a:pt x="1142" y="13969"/>
                </a:lnTo>
                <a:lnTo>
                  <a:pt x="11937" y="7365"/>
                </a:lnTo>
                <a:lnTo>
                  <a:pt x="13771" y="7365"/>
                </a:lnTo>
                <a:lnTo>
                  <a:pt x="0" y="0"/>
                </a:lnTo>
                <a:close/>
              </a:path>
              <a:path w="581659" h="939164">
                <a:moveTo>
                  <a:pt x="13771" y="7365"/>
                </a:moveTo>
                <a:lnTo>
                  <a:pt x="11937" y="7365"/>
                </a:lnTo>
                <a:lnTo>
                  <a:pt x="24219" y="27312"/>
                </a:lnTo>
                <a:lnTo>
                  <a:pt x="84454" y="59562"/>
                </a:lnTo>
                <a:lnTo>
                  <a:pt x="88391" y="58419"/>
                </a:lnTo>
                <a:lnTo>
                  <a:pt x="90042" y="55244"/>
                </a:lnTo>
                <a:lnTo>
                  <a:pt x="91693" y="52196"/>
                </a:lnTo>
                <a:lnTo>
                  <a:pt x="90424" y="48387"/>
                </a:lnTo>
                <a:lnTo>
                  <a:pt x="13771" y="7365"/>
                </a:lnTo>
                <a:close/>
              </a:path>
              <a:path w="581659" h="939164">
                <a:moveTo>
                  <a:pt x="11937" y="7365"/>
                </a:moveTo>
                <a:lnTo>
                  <a:pt x="1142" y="13969"/>
                </a:lnTo>
                <a:lnTo>
                  <a:pt x="13494" y="34034"/>
                </a:lnTo>
                <a:lnTo>
                  <a:pt x="13204" y="21418"/>
                </a:lnTo>
                <a:lnTo>
                  <a:pt x="3555" y="16256"/>
                </a:lnTo>
                <a:lnTo>
                  <a:pt x="12953" y="10540"/>
                </a:lnTo>
                <a:lnTo>
                  <a:pt x="13892" y="10540"/>
                </a:lnTo>
                <a:lnTo>
                  <a:pt x="11937" y="7365"/>
                </a:lnTo>
                <a:close/>
              </a:path>
              <a:path w="581659" h="939164">
                <a:moveTo>
                  <a:pt x="13892" y="10540"/>
                </a:moveTo>
                <a:lnTo>
                  <a:pt x="12953" y="10540"/>
                </a:lnTo>
                <a:lnTo>
                  <a:pt x="13204" y="21418"/>
                </a:lnTo>
                <a:lnTo>
                  <a:pt x="24219" y="27312"/>
                </a:lnTo>
                <a:lnTo>
                  <a:pt x="13892" y="10540"/>
                </a:lnTo>
                <a:close/>
              </a:path>
              <a:path w="581659" h="939164">
                <a:moveTo>
                  <a:pt x="12953" y="10540"/>
                </a:moveTo>
                <a:lnTo>
                  <a:pt x="3555" y="16256"/>
                </a:lnTo>
                <a:lnTo>
                  <a:pt x="13204" y="21418"/>
                </a:lnTo>
                <a:lnTo>
                  <a:pt x="12953" y="1054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486271" y="5851906"/>
            <a:ext cx="1143635" cy="135191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ct val="95800"/>
              </a:lnSpc>
              <a:spcBef>
                <a:spcPts val="190"/>
              </a:spcBef>
            </a:pPr>
            <a:r>
              <a:rPr sz="1800" b="1" dirty="0">
                <a:latin typeface="Arial"/>
                <a:cs typeface="Arial"/>
              </a:rPr>
              <a:t>It </a:t>
            </a:r>
            <a:r>
              <a:rPr sz="1800" b="1" spc="5" dirty="0">
                <a:latin typeface="Arial"/>
                <a:cs typeface="Arial"/>
              </a:rPr>
              <a:t>will  </a:t>
            </a:r>
            <a:r>
              <a:rPr sz="1800" b="1" spc="-5" dirty="0">
                <a:latin typeface="Arial"/>
                <a:cs typeface="Arial"/>
              </a:rPr>
              <a:t>replace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all  the same  </a:t>
            </a:r>
            <a:r>
              <a:rPr sz="1800" b="1" spc="5" dirty="0">
                <a:latin typeface="Arial"/>
                <a:cs typeface="Arial"/>
              </a:rPr>
              <a:t>word</a:t>
            </a:r>
            <a:r>
              <a:rPr sz="1800" b="1" spc="-11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from  document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200138" y="4969002"/>
            <a:ext cx="654685" cy="796925"/>
          </a:xfrm>
          <a:custGeom>
            <a:avLst/>
            <a:gdLst/>
            <a:ahLst/>
            <a:cxnLst/>
            <a:rect l="l" t="t" r="r" b="b"/>
            <a:pathLst>
              <a:path w="654684" h="796925">
                <a:moveTo>
                  <a:pt x="15935" y="19435"/>
                </a:moveTo>
                <a:lnTo>
                  <a:pt x="17931" y="31886"/>
                </a:lnTo>
                <a:lnTo>
                  <a:pt x="644270" y="796544"/>
                </a:lnTo>
                <a:lnTo>
                  <a:pt x="654176" y="788415"/>
                </a:lnTo>
                <a:lnTo>
                  <a:pt x="27654" y="23810"/>
                </a:lnTo>
                <a:lnTo>
                  <a:pt x="15935" y="19435"/>
                </a:lnTo>
                <a:close/>
              </a:path>
              <a:path w="654684" h="796925">
                <a:moveTo>
                  <a:pt x="0" y="0"/>
                </a:moveTo>
                <a:lnTo>
                  <a:pt x="15620" y="97789"/>
                </a:lnTo>
                <a:lnTo>
                  <a:pt x="16128" y="101345"/>
                </a:lnTo>
                <a:lnTo>
                  <a:pt x="19430" y="103631"/>
                </a:lnTo>
                <a:lnTo>
                  <a:pt x="26288" y="102615"/>
                </a:lnTo>
                <a:lnTo>
                  <a:pt x="28701" y="99313"/>
                </a:lnTo>
                <a:lnTo>
                  <a:pt x="28193" y="95885"/>
                </a:lnTo>
                <a:lnTo>
                  <a:pt x="17931" y="31886"/>
                </a:lnTo>
                <a:lnTo>
                  <a:pt x="3047" y="13715"/>
                </a:lnTo>
                <a:lnTo>
                  <a:pt x="12826" y="5714"/>
                </a:lnTo>
                <a:lnTo>
                  <a:pt x="15359" y="5714"/>
                </a:lnTo>
                <a:lnTo>
                  <a:pt x="0" y="0"/>
                </a:lnTo>
                <a:close/>
              </a:path>
              <a:path w="654684" h="796925">
                <a:moveTo>
                  <a:pt x="15359" y="5714"/>
                </a:moveTo>
                <a:lnTo>
                  <a:pt x="12826" y="5714"/>
                </a:lnTo>
                <a:lnTo>
                  <a:pt x="27654" y="23810"/>
                </a:lnTo>
                <a:lnTo>
                  <a:pt x="88391" y="46481"/>
                </a:lnTo>
                <a:lnTo>
                  <a:pt x="91693" y="47625"/>
                </a:lnTo>
                <a:lnTo>
                  <a:pt x="95376" y="45974"/>
                </a:lnTo>
                <a:lnTo>
                  <a:pt x="96646" y="42671"/>
                </a:lnTo>
                <a:lnTo>
                  <a:pt x="97789" y="39369"/>
                </a:lnTo>
                <a:lnTo>
                  <a:pt x="96138" y="35813"/>
                </a:lnTo>
                <a:lnTo>
                  <a:pt x="92836" y="34543"/>
                </a:lnTo>
                <a:lnTo>
                  <a:pt x="15359" y="5714"/>
                </a:lnTo>
                <a:close/>
              </a:path>
              <a:path w="654684" h="796925">
                <a:moveTo>
                  <a:pt x="12826" y="5714"/>
                </a:moveTo>
                <a:lnTo>
                  <a:pt x="3047" y="13715"/>
                </a:lnTo>
                <a:lnTo>
                  <a:pt x="17931" y="31886"/>
                </a:lnTo>
                <a:lnTo>
                  <a:pt x="15935" y="19435"/>
                </a:lnTo>
                <a:lnTo>
                  <a:pt x="5714" y="15620"/>
                </a:lnTo>
                <a:lnTo>
                  <a:pt x="14223" y="8762"/>
                </a:lnTo>
                <a:lnTo>
                  <a:pt x="15324" y="8762"/>
                </a:lnTo>
                <a:lnTo>
                  <a:pt x="12826" y="5714"/>
                </a:lnTo>
                <a:close/>
              </a:path>
              <a:path w="654684" h="796925">
                <a:moveTo>
                  <a:pt x="15324" y="8762"/>
                </a:moveTo>
                <a:lnTo>
                  <a:pt x="14223" y="8762"/>
                </a:lnTo>
                <a:lnTo>
                  <a:pt x="15935" y="19435"/>
                </a:lnTo>
                <a:lnTo>
                  <a:pt x="27654" y="23810"/>
                </a:lnTo>
                <a:lnTo>
                  <a:pt x="15324" y="8762"/>
                </a:lnTo>
                <a:close/>
              </a:path>
              <a:path w="654684" h="796925">
                <a:moveTo>
                  <a:pt x="14223" y="8762"/>
                </a:moveTo>
                <a:lnTo>
                  <a:pt x="5714" y="15620"/>
                </a:lnTo>
                <a:lnTo>
                  <a:pt x="15935" y="19435"/>
                </a:lnTo>
                <a:lnTo>
                  <a:pt x="14223" y="876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952613" y="5599938"/>
            <a:ext cx="1134110" cy="1087755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ct val="95700"/>
              </a:lnSpc>
              <a:spcBef>
                <a:spcPts val="190"/>
              </a:spcBef>
            </a:pPr>
            <a:r>
              <a:rPr sz="1800" b="1" dirty="0">
                <a:latin typeface="Arial"/>
                <a:cs typeface="Arial"/>
              </a:rPr>
              <a:t>It </a:t>
            </a:r>
            <a:r>
              <a:rPr sz="1800" b="1" spc="5" dirty="0">
                <a:latin typeface="Arial"/>
                <a:cs typeface="Arial"/>
              </a:rPr>
              <a:t>will </a:t>
            </a:r>
            <a:r>
              <a:rPr sz="1800" b="1" dirty="0">
                <a:latin typeface="Arial"/>
                <a:cs typeface="Arial"/>
              </a:rPr>
              <a:t>find  </a:t>
            </a:r>
            <a:r>
              <a:rPr sz="1800" b="1" spc="-5" dirty="0">
                <a:latin typeface="Arial"/>
                <a:cs typeface="Arial"/>
              </a:rPr>
              <a:t>your</a:t>
            </a:r>
            <a:r>
              <a:rPr sz="1800" b="1" spc="-80" dirty="0">
                <a:latin typeface="Arial"/>
                <a:cs typeface="Arial"/>
              </a:rPr>
              <a:t> </a:t>
            </a:r>
            <a:r>
              <a:rPr sz="1800" b="1" spc="5" dirty="0">
                <a:latin typeface="Arial"/>
                <a:cs typeface="Arial"/>
              </a:rPr>
              <a:t>word  </a:t>
            </a:r>
            <a:r>
              <a:rPr sz="1800" b="1" dirty="0">
                <a:latin typeface="Arial"/>
                <a:cs typeface="Arial"/>
              </a:rPr>
              <a:t>in  </a:t>
            </a:r>
            <a:r>
              <a:rPr sz="1800" b="1" spc="-5" dirty="0">
                <a:latin typeface="Arial"/>
                <a:cs typeface="Arial"/>
              </a:rPr>
              <a:t>document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41194" y="564896"/>
            <a:ext cx="519620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Inserting Table in</a:t>
            </a:r>
            <a:r>
              <a:rPr sz="4400" spc="-100" dirty="0"/>
              <a:t> </a:t>
            </a:r>
            <a:r>
              <a:rPr sz="4400" dirty="0"/>
              <a:t>file</a:t>
            </a:r>
            <a:endParaRPr sz="4400"/>
          </a:p>
        </p:txBody>
      </p:sp>
      <p:grpSp>
        <p:nvGrpSpPr>
          <p:cNvPr id="3" name="object 3"/>
          <p:cNvGrpSpPr/>
          <p:nvPr/>
        </p:nvGrpSpPr>
        <p:grpSpPr>
          <a:xfrm>
            <a:off x="2375535" y="1656588"/>
            <a:ext cx="4680585" cy="4823460"/>
            <a:chOff x="2375535" y="1656588"/>
            <a:chExt cx="4680585" cy="4823460"/>
          </a:xfrm>
        </p:grpSpPr>
        <p:sp>
          <p:nvSpPr>
            <p:cNvPr id="4" name="object 4"/>
            <p:cNvSpPr/>
            <p:nvPr/>
          </p:nvSpPr>
          <p:spPr>
            <a:xfrm>
              <a:off x="2866644" y="1656588"/>
              <a:ext cx="4189476" cy="48234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375535" y="3566033"/>
              <a:ext cx="1153795" cy="257175"/>
            </a:xfrm>
            <a:custGeom>
              <a:avLst/>
              <a:gdLst/>
              <a:ahLst/>
              <a:cxnLst/>
              <a:rect l="l" t="t" r="r" b="b"/>
              <a:pathLst>
                <a:path w="1153795" h="257175">
                  <a:moveTo>
                    <a:pt x="1116753" y="34814"/>
                  </a:moveTo>
                  <a:lnTo>
                    <a:pt x="0" y="244602"/>
                  </a:lnTo>
                  <a:lnTo>
                    <a:pt x="2285" y="257048"/>
                  </a:lnTo>
                  <a:lnTo>
                    <a:pt x="1119023" y="47263"/>
                  </a:lnTo>
                  <a:lnTo>
                    <a:pt x="1128541" y="39014"/>
                  </a:lnTo>
                  <a:lnTo>
                    <a:pt x="1116753" y="34814"/>
                  </a:lnTo>
                  <a:close/>
                </a:path>
                <a:path w="1153795" h="257175">
                  <a:moveTo>
                    <a:pt x="1142242" y="30480"/>
                  </a:moveTo>
                  <a:lnTo>
                    <a:pt x="1139825" y="30480"/>
                  </a:lnTo>
                  <a:lnTo>
                    <a:pt x="1142111" y="42926"/>
                  </a:lnTo>
                  <a:lnTo>
                    <a:pt x="1119023" y="47263"/>
                  </a:lnTo>
                  <a:lnTo>
                    <a:pt x="1067435" y="91948"/>
                  </a:lnTo>
                  <a:lnTo>
                    <a:pt x="1067180" y="96012"/>
                  </a:lnTo>
                  <a:lnTo>
                    <a:pt x="1071752" y="101346"/>
                  </a:lnTo>
                  <a:lnTo>
                    <a:pt x="1075689" y="101600"/>
                  </a:lnTo>
                  <a:lnTo>
                    <a:pt x="1153287" y="34417"/>
                  </a:lnTo>
                  <a:lnTo>
                    <a:pt x="1142242" y="30480"/>
                  </a:lnTo>
                  <a:close/>
                </a:path>
                <a:path w="1153795" h="257175">
                  <a:moveTo>
                    <a:pt x="1128541" y="39014"/>
                  </a:moveTo>
                  <a:lnTo>
                    <a:pt x="1119023" y="47263"/>
                  </a:lnTo>
                  <a:lnTo>
                    <a:pt x="1142111" y="42926"/>
                  </a:lnTo>
                  <a:lnTo>
                    <a:pt x="1142064" y="42672"/>
                  </a:lnTo>
                  <a:lnTo>
                    <a:pt x="1138809" y="42672"/>
                  </a:lnTo>
                  <a:lnTo>
                    <a:pt x="1128541" y="39014"/>
                  </a:lnTo>
                  <a:close/>
                </a:path>
                <a:path w="1153795" h="257175">
                  <a:moveTo>
                    <a:pt x="1136777" y="31877"/>
                  </a:moveTo>
                  <a:lnTo>
                    <a:pt x="1128541" y="39014"/>
                  </a:lnTo>
                  <a:lnTo>
                    <a:pt x="1138809" y="42672"/>
                  </a:lnTo>
                  <a:lnTo>
                    <a:pt x="1136777" y="31877"/>
                  </a:lnTo>
                  <a:close/>
                </a:path>
                <a:path w="1153795" h="257175">
                  <a:moveTo>
                    <a:pt x="1140081" y="31877"/>
                  </a:moveTo>
                  <a:lnTo>
                    <a:pt x="1136777" y="31877"/>
                  </a:lnTo>
                  <a:lnTo>
                    <a:pt x="1138809" y="42672"/>
                  </a:lnTo>
                  <a:lnTo>
                    <a:pt x="1142064" y="42672"/>
                  </a:lnTo>
                  <a:lnTo>
                    <a:pt x="1140081" y="31877"/>
                  </a:lnTo>
                  <a:close/>
                </a:path>
                <a:path w="1153795" h="257175">
                  <a:moveTo>
                    <a:pt x="1139825" y="30480"/>
                  </a:moveTo>
                  <a:lnTo>
                    <a:pt x="1116753" y="34814"/>
                  </a:lnTo>
                  <a:lnTo>
                    <a:pt x="1128541" y="39014"/>
                  </a:lnTo>
                  <a:lnTo>
                    <a:pt x="1136777" y="31877"/>
                  </a:lnTo>
                  <a:lnTo>
                    <a:pt x="1140081" y="31877"/>
                  </a:lnTo>
                  <a:lnTo>
                    <a:pt x="1139825" y="30480"/>
                  </a:lnTo>
                  <a:close/>
                </a:path>
                <a:path w="1153795" h="257175">
                  <a:moveTo>
                    <a:pt x="1056639" y="0"/>
                  </a:moveTo>
                  <a:lnTo>
                    <a:pt x="1053084" y="1651"/>
                  </a:lnTo>
                  <a:lnTo>
                    <a:pt x="1051814" y="4953"/>
                  </a:lnTo>
                  <a:lnTo>
                    <a:pt x="1050670" y="8255"/>
                  </a:lnTo>
                  <a:lnTo>
                    <a:pt x="1052449" y="11937"/>
                  </a:lnTo>
                  <a:lnTo>
                    <a:pt x="1055751" y="13081"/>
                  </a:lnTo>
                  <a:lnTo>
                    <a:pt x="1116753" y="34814"/>
                  </a:lnTo>
                  <a:lnTo>
                    <a:pt x="1139825" y="30480"/>
                  </a:lnTo>
                  <a:lnTo>
                    <a:pt x="1142242" y="30480"/>
                  </a:lnTo>
                  <a:lnTo>
                    <a:pt x="1059941" y="1143"/>
                  </a:lnTo>
                  <a:lnTo>
                    <a:pt x="105663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428750" y="3618941"/>
            <a:ext cx="1332865" cy="826769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ct val="95900"/>
              </a:lnSpc>
              <a:spcBef>
                <a:spcPts val="190"/>
              </a:spcBef>
            </a:pPr>
            <a:r>
              <a:rPr sz="1800" b="1" spc="-10" dirty="0">
                <a:latin typeface="Arial"/>
                <a:cs typeface="Arial"/>
              </a:rPr>
              <a:t>Visually  </a:t>
            </a:r>
            <a:r>
              <a:rPr sz="1800" b="1" spc="-5" dirty="0">
                <a:latin typeface="Arial"/>
                <a:cs typeface="Arial"/>
              </a:rPr>
              <a:t>select </a:t>
            </a:r>
            <a:r>
              <a:rPr sz="1800" b="1" dirty="0">
                <a:latin typeface="Arial"/>
                <a:cs typeface="Arial"/>
              </a:rPr>
              <a:t>the  </a:t>
            </a:r>
            <a:r>
              <a:rPr sz="1800" b="1" spc="-5" dirty="0">
                <a:latin typeface="Arial"/>
                <a:cs typeface="Arial"/>
              </a:rPr>
              <a:t>size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7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table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112258" y="5064505"/>
            <a:ext cx="1657350" cy="127635"/>
          </a:xfrm>
          <a:custGeom>
            <a:avLst/>
            <a:gdLst/>
            <a:ahLst/>
            <a:cxnLst/>
            <a:rect l="l" t="t" r="r" b="b"/>
            <a:pathLst>
              <a:path w="1657350" h="127635">
                <a:moveTo>
                  <a:pt x="36416" y="42952"/>
                </a:moveTo>
                <a:lnTo>
                  <a:pt x="25211" y="48855"/>
                </a:lnTo>
                <a:lnTo>
                  <a:pt x="35767" y="55651"/>
                </a:lnTo>
                <a:lnTo>
                  <a:pt x="1656334" y="127253"/>
                </a:lnTo>
                <a:lnTo>
                  <a:pt x="1656841" y="114553"/>
                </a:lnTo>
                <a:lnTo>
                  <a:pt x="36416" y="42952"/>
                </a:lnTo>
                <a:close/>
              </a:path>
              <a:path w="1657350" h="127635">
                <a:moveTo>
                  <a:pt x="90804" y="0"/>
                </a:moveTo>
                <a:lnTo>
                  <a:pt x="0" y="47751"/>
                </a:lnTo>
                <a:lnTo>
                  <a:pt x="83312" y="101472"/>
                </a:lnTo>
                <a:lnTo>
                  <a:pt x="86232" y="103250"/>
                </a:lnTo>
                <a:lnTo>
                  <a:pt x="90169" y="102488"/>
                </a:lnTo>
                <a:lnTo>
                  <a:pt x="92075" y="99567"/>
                </a:lnTo>
                <a:lnTo>
                  <a:pt x="93979" y="96519"/>
                </a:lnTo>
                <a:lnTo>
                  <a:pt x="93090" y="92582"/>
                </a:lnTo>
                <a:lnTo>
                  <a:pt x="35767" y="55651"/>
                </a:lnTo>
                <a:lnTo>
                  <a:pt x="12191" y="54609"/>
                </a:lnTo>
                <a:lnTo>
                  <a:pt x="12826" y="41909"/>
                </a:lnTo>
                <a:lnTo>
                  <a:pt x="38395" y="41909"/>
                </a:lnTo>
                <a:lnTo>
                  <a:pt x="93599" y="12826"/>
                </a:lnTo>
                <a:lnTo>
                  <a:pt x="96646" y="11302"/>
                </a:lnTo>
                <a:lnTo>
                  <a:pt x="97916" y="7365"/>
                </a:lnTo>
                <a:lnTo>
                  <a:pt x="96265" y="4317"/>
                </a:lnTo>
                <a:lnTo>
                  <a:pt x="94614" y="1142"/>
                </a:lnTo>
                <a:lnTo>
                  <a:pt x="90804" y="0"/>
                </a:lnTo>
                <a:close/>
              </a:path>
              <a:path w="1657350" h="127635">
                <a:moveTo>
                  <a:pt x="12826" y="41909"/>
                </a:moveTo>
                <a:lnTo>
                  <a:pt x="12191" y="54609"/>
                </a:lnTo>
                <a:lnTo>
                  <a:pt x="35767" y="55651"/>
                </a:lnTo>
                <a:lnTo>
                  <a:pt x="33163" y="53974"/>
                </a:lnTo>
                <a:lnTo>
                  <a:pt x="15493" y="53974"/>
                </a:lnTo>
                <a:lnTo>
                  <a:pt x="16001" y="42925"/>
                </a:lnTo>
                <a:lnTo>
                  <a:pt x="35820" y="42925"/>
                </a:lnTo>
                <a:lnTo>
                  <a:pt x="12826" y="41909"/>
                </a:lnTo>
                <a:close/>
              </a:path>
              <a:path w="1657350" h="127635">
                <a:moveTo>
                  <a:pt x="16001" y="42925"/>
                </a:moveTo>
                <a:lnTo>
                  <a:pt x="15493" y="53974"/>
                </a:lnTo>
                <a:lnTo>
                  <a:pt x="25211" y="48855"/>
                </a:lnTo>
                <a:lnTo>
                  <a:pt x="16001" y="42925"/>
                </a:lnTo>
                <a:close/>
              </a:path>
              <a:path w="1657350" h="127635">
                <a:moveTo>
                  <a:pt x="25211" y="48855"/>
                </a:moveTo>
                <a:lnTo>
                  <a:pt x="15493" y="53974"/>
                </a:lnTo>
                <a:lnTo>
                  <a:pt x="33163" y="53974"/>
                </a:lnTo>
                <a:lnTo>
                  <a:pt x="25211" y="48855"/>
                </a:lnTo>
                <a:close/>
              </a:path>
              <a:path w="1657350" h="127635">
                <a:moveTo>
                  <a:pt x="35820" y="42925"/>
                </a:moveTo>
                <a:lnTo>
                  <a:pt x="16001" y="42925"/>
                </a:lnTo>
                <a:lnTo>
                  <a:pt x="25211" y="48855"/>
                </a:lnTo>
                <a:lnTo>
                  <a:pt x="36416" y="42952"/>
                </a:lnTo>
                <a:lnTo>
                  <a:pt x="35820" y="42925"/>
                </a:lnTo>
                <a:close/>
              </a:path>
              <a:path w="1657350" h="127635">
                <a:moveTo>
                  <a:pt x="38395" y="41909"/>
                </a:moveTo>
                <a:lnTo>
                  <a:pt x="12826" y="41909"/>
                </a:lnTo>
                <a:lnTo>
                  <a:pt x="36416" y="42952"/>
                </a:lnTo>
                <a:lnTo>
                  <a:pt x="38395" y="4190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918197" y="4915661"/>
            <a:ext cx="1602740" cy="561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1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Or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click</a:t>
            </a:r>
            <a:endParaRPr sz="1800">
              <a:latin typeface="Arial"/>
              <a:cs typeface="Arial"/>
            </a:endParaRPr>
          </a:p>
          <a:p>
            <a:pPr marL="76200">
              <a:lnSpc>
                <a:spcPts val="2110"/>
              </a:lnSpc>
            </a:pPr>
            <a:r>
              <a:rPr sz="1800" b="1" dirty="0">
                <a:latin typeface="Arial"/>
                <a:cs typeface="Arial"/>
              </a:rPr>
              <a:t>“ </a:t>
            </a:r>
            <a:r>
              <a:rPr sz="1800" b="1" spc="-5" dirty="0">
                <a:latin typeface="Arial"/>
                <a:cs typeface="Arial"/>
              </a:rPr>
              <a:t>insert</a:t>
            </a:r>
            <a:r>
              <a:rPr sz="1800" b="1" spc="-7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table”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6588" y="3240024"/>
            <a:ext cx="7199375" cy="3744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96767" y="676656"/>
            <a:ext cx="3311652" cy="19156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185409" y="1440942"/>
            <a:ext cx="576580" cy="431800"/>
          </a:xfrm>
          <a:prstGeom prst="rect">
            <a:avLst/>
          </a:prstGeom>
          <a:ln w="28955">
            <a:solidFill>
              <a:srgbClr val="FF0000"/>
            </a:solidFill>
          </a:ln>
        </p:spPr>
        <p:txBody>
          <a:bodyPr vert="horz" wrap="square" lIns="0" tIns="159385" rIns="0" bIns="0" rtlCol="0">
            <a:spAutoFit/>
          </a:bodyPr>
          <a:lstStyle/>
          <a:p>
            <a:pPr marL="67945">
              <a:lnSpc>
                <a:spcPts val="2140"/>
              </a:lnSpc>
              <a:spcBef>
                <a:spcPts val="1255"/>
              </a:spcBef>
            </a:pP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cell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8754" y="564896"/>
            <a:ext cx="614299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Creating and saving a</a:t>
            </a:r>
            <a:r>
              <a:rPr sz="4400" spc="-100" dirty="0"/>
              <a:t> </a:t>
            </a:r>
            <a:r>
              <a:rPr sz="4400" dirty="0"/>
              <a:t>file</a:t>
            </a:r>
            <a:endParaRPr sz="4400"/>
          </a:p>
        </p:txBody>
      </p:sp>
      <p:grpSp>
        <p:nvGrpSpPr>
          <p:cNvPr id="3" name="object 3"/>
          <p:cNvGrpSpPr/>
          <p:nvPr/>
        </p:nvGrpSpPr>
        <p:grpSpPr>
          <a:xfrm>
            <a:off x="1080516" y="2593086"/>
            <a:ext cx="8423275" cy="3887470"/>
            <a:chOff x="1080516" y="2593086"/>
            <a:chExt cx="8423275" cy="3887470"/>
          </a:xfrm>
        </p:grpSpPr>
        <p:sp>
          <p:nvSpPr>
            <p:cNvPr id="4" name="object 4"/>
            <p:cNvSpPr/>
            <p:nvPr/>
          </p:nvSpPr>
          <p:spPr>
            <a:xfrm>
              <a:off x="1080516" y="2808731"/>
              <a:ext cx="8423147" cy="36713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41702" y="2593086"/>
              <a:ext cx="1659255" cy="1157605"/>
            </a:xfrm>
            <a:custGeom>
              <a:avLst/>
              <a:gdLst/>
              <a:ahLst/>
              <a:cxnLst/>
              <a:rect l="l" t="t" r="r" b="b"/>
              <a:pathLst>
                <a:path w="1659254" h="1157604">
                  <a:moveTo>
                    <a:pt x="1638090" y="14341"/>
                  </a:moveTo>
                  <a:lnTo>
                    <a:pt x="1625445" y="15362"/>
                  </a:lnTo>
                  <a:lnTo>
                    <a:pt x="0" y="1146937"/>
                  </a:lnTo>
                  <a:lnTo>
                    <a:pt x="7366" y="1157351"/>
                  </a:lnTo>
                  <a:lnTo>
                    <a:pt x="1632839" y="25670"/>
                  </a:lnTo>
                  <a:lnTo>
                    <a:pt x="1638090" y="14341"/>
                  </a:lnTo>
                  <a:close/>
                </a:path>
                <a:path w="1659254" h="1157604">
                  <a:moveTo>
                    <a:pt x="1657864" y="1904"/>
                  </a:moveTo>
                  <a:lnTo>
                    <a:pt x="1644777" y="1904"/>
                  </a:lnTo>
                  <a:lnTo>
                    <a:pt x="1652016" y="12318"/>
                  </a:lnTo>
                  <a:lnTo>
                    <a:pt x="1632839" y="25670"/>
                  </a:lnTo>
                  <a:lnTo>
                    <a:pt x="1605534" y="84581"/>
                  </a:lnTo>
                  <a:lnTo>
                    <a:pt x="1604010" y="87756"/>
                  </a:lnTo>
                  <a:lnTo>
                    <a:pt x="1605407" y="91439"/>
                  </a:lnTo>
                  <a:lnTo>
                    <a:pt x="1611757" y="94487"/>
                  </a:lnTo>
                  <a:lnTo>
                    <a:pt x="1615567" y="93090"/>
                  </a:lnTo>
                  <a:lnTo>
                    <a:pt x="1617091" y="89915"/>
                  </a:lnTo>
                  <a:lnTo>
                    <a:pt x="1657864" y="1904"/>
                  </a:lnTo>
                  <a:close/>
                </a:path>
                <a:path w="1659254" h="1157604">
                  <a:moveTo>
                    <a:pt x="1646630" y="4571"/>
                  </a:moveTo>
                  <a:lnTo>
                    <a:pt x="1642618" y="4571"/>
                  </a:lnTo>
                  <a:lnTo>
                    <a:pt x="1648968" y="13462"/>
                  </a:lnTo>
                  <a:lnTo>
                    <a:pt x="1638090" y="14341"/>
                  </a:lnTo>
                  <a:lnTo>
                    <a:pt x="1632839" y="25670"/>
                  </a:lnTo>
                  <a:lnTo>
                    <a:pt x="1652016" y="12318"/>
                  </a:lnTo>
                  <a:lnTo>
                    <a:pt x="1646630" y="4571"/>
                  </a:lnTo>
                  <a:close/>
                </a:path>
                <a:path w="1659254" h="1157604">
                  <a:moveTo>
                    <a:pt x="1658747" y="0"/>
                  </a:moveTo>
                  <a:lnTo>
                    <a:pt x="1556512" y="8127"/>
                  </a:lnTo>
                  <a:lnTo>
                    <a:pt x="1553845" y="11302"/>
                  </a:lnTo>
                  <a:lnTo>
                    <a:pt x="1554182" y="14341"/>
                  </a:lnTo>
                  <a:lnTo>
                    <a:pt x="1554480" y="18287"/>
                  </a:lnTo>
                  <a:lnTo>
                    <a:pt x="1557527" y="20827"/>
                  </a:lnTo>
                  <a:lnTo>
                    <a:pt x="1625445" y="15362"/>
                  </a:lnTo>
                  <a:lnTo>
                    <a:pt x="1644777" y="1904"/>
                  </a:lnTo>
                  <a:lnTo>
                    <a:pt x="1657864" y="1904"/>
                  </a:lnTo>
                  <a:lnTo>
                    <a:pt x="1658747" y="0"/>
                  </a:lnTo>
                  <a:close/>
                </a:path>
                <a:path w="1659254" h="1157604">
                  <a:moveTo>
                    <a:pt x="1644777" y="1904"/>
                  </a:moveTo>
                  <a:lnTo>
                    <a:pt x="1625445" y="15362"/>
                  </a:lnTo>
                  <a:lnTo>
                    <a:pt x="1638090" y="14341"/>
                  </a:lnTo>
                  <a:lnTo>
                    <a:pt x="1642618" y="4571"/>
                  </a:lnTo>
                  <a:lnTo>
                    <a:pt x="1646630" y="4571"/>
                  </a:lnTo>
                  <a:lnTo>
                    <a:pt x="1644777" y="1904"/>
                  </a:lnTo>
                  <a:close/>
                </a:path>
                <a:path w="1659254" h="1157604">
                  <a:moveTo>
                    <a:pt x="1642618" y="4571"/>
                  </a:moveTo>
                  <a:lnTo>
                    <a:pt x="1638090" y="14341"/>
                  </a:lnTo>
                  <a:lnTo>
                    <a:pt x="1648968" y="13462"/>
                  </a:lnTo>
                  <a:lnTo>
                    <a:pt x="1642618" y="457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3317875" y="2322652"/>
            <a:ext cx="25082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Create </a:t>
            </a:r>
            <a:r>
              <a:rPr sz="1800" b="1" spc="-10" dirty="0">
                <a:latin typeface="Arial"/>
                <a:cs typeface="Arial"/>
              </a:rPr>
              <a:t>new </a:t>
            </a:r>
            <a:r>
              <a:rPr sz="1800" b="1" dirty="0">
                <a:latin typeface="Arial"/>
                <a:cs typeface="Arial"/>
              </a:rPr>
              <a:t>file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(ctrl+N)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78327" y="4746879"/>
            <a:ext cx="1731010" cy="876935"/>
          </a:xfrm>
          <a:custGeom>
            <a:avLst/>
            <a:gdLst/>
            <a:ahLst/>
            <a:cxnLst/>
            <a:rect l="l" t="t" r="r" b="b"/>
            <a:pathLst>
              <a:path w="1731010" h="876935">
                <a:moveTo>
                  <a:pt x="1695835" y="859410"/>
                </a:moveTo>
                <a:lnTo>
                  <a:pt x="1631314" y="863600"/>
                </a:lnTo>
                <a:lnTo>
                  <a:pt x="1627759" y="863727"/>
                </a:lnTo>
                <a:lnTo>
                  <a:pt x="1625219" y="866775"/>
                </a:lnTo>
                <a:lnTo>
                  <a:pt x="1625346" y="870331"/>
                </a:lnTo>
                <a:lnTo>
                  <a:pt x="1625600" y="873760"/>
                </a:lnTo>
                <a:lnTo>
                  <a:pt x="1628648" y="876427"/>
                </a:lnTo>
                <a:lnTo>
                  <a:pt x="1729031" y="869950"/>
                </a:lnTo>
                <a:lnTo>
                  <a:pt x="1716913" y="869950"/>
                </a:lnTo>
                <a:lnTo>
                  <a:pt x="1695835" y="859410"/>
                </a:lnTo>
                <a:close/>
              </a:path>
              <a:path w="1731010" h="876935">
                <a:moveTo>
                  <a:pt x="1708547" y="858584"/>
                </a:moveTo>
                <a:lnTo>
                  <a:pt x="1695835" y="859410"/>
                </a:lnTo>
                <a:lnTo>
                  <a:pt x="1716913" y="869950"/>
                </a:lnTo>
                <a:lnTo>
                  <a:pt x="1718055" y="867663"/>
                </a:lnTo>
                <a:lnTo>
                  <a:pt x="1714500" y="867663"/>
                </a:lnTo>
                <a:lnTo>
                  <a:pt x="1708547" y="858584"/>
                </a:lnTo>
                <a:close/>
              </a:path>
              <a:path w="1731010" h="876935">
                <a:moveTo>
                  <a:pt x="1670939" y="783082"/>
                </a:moveTo>
                <a:lnTo>
                  <a:pt x="1668018" y="784987"/>
                </a:lnTo>
                <a:lnTo>
                  <a:pt x="1665097" y="787019"/>
                </a:lnTo>
                <a:lnTo>
                  <a:pt x="1664208" y="790956"/>
                </a:lnTo>
                <a:lnTo>
                  <a:pt x="1701617" y="848014"/>
                </a:lnTo>
                <a:lnTo>
                  <a:pt x="1722627" y="858519"/>
                </a:lnTo>
                <a:lnTo>
                  <a:pt x="1716913" y="869950"/>
                </a:lnTo>
                <a:lnTo>
                  <a:pt x="1729031" y="869950"/>
                </a:lnTo>
                <a:lnTo>
                  <a:pt x="1731010" y="869823"/>
                </a:lnTo>
                <a:lnTo>
                  <a:pt x="1674876" y="783971"/>
                </a:lnTo>
                <a:lnTo>
                  <a:pt x="1670939" y="783082"/>
                </a:lnTo>
                <a:close/>
              </a:path>
              <a:path w="1731010" h="876935">
                <a:moveTo>
                  <a:pt x="1719326" y="857885"/>
                </a:moveTo>
                <a:lnTo>
                  <a:pt x="1708547" y="858584"/>
                </a:lnTo>
                <a:lnTo>
                  <a:pt x="1714500" y="867663"/>
                </a:lnTo>
                <a:lnTo>
                  <a:pt x="1719326" y="857885"/>
                </a:lnTo>
                <a:close/>
              </a:path>
              <a:path w="1731010" h="876935">
                <a:moveTo>
                  <a:pt x="1721358" y="857885"/>
                </a:moveTo>
                <a:lnTo>
                  <a:pt x="1719326" y="857885"/>
                </a:lnTo>
                <a:lnTo>
                  <a:pt x="1714500" y="867663"/>
                </a:lnTo>
                <a:lnTo>
                  <a:pt x="1718055" y="867663"/>
                </a:lnTo>
                <a:lnTo>
                  <a:pt x="1722627" y="858519"/>
                </a:lnTo>
                <a:lnTo>
                  <a:pt x="1721358" y="857885"/>
                </a:lnTo>
                <a:close/>
              </a:path>
              <a:path w="1731010" h="876935">
                <a:moveTo>
                  <a:pt x="5588" y="0"/>
                </a:moveTo>
                <a:lnTo>
                  <a:pt x="0" y="11430"/>
                </a:lnTo>
                <a:lnTo>
                  <a:pt x="1695835" y="859410"/>
                </a:lnTo>
                <a:lnTo>
                  <a:pt x="1708547" y="858584"/>
                </a:lnTo>
                <a:lnTo>
                  <a:pt x="1701617" y="848014"/>
                </a:lnTo>
                <a:lnTo>
                  <a:pt x="5588" y="0"/>
                </a:lnTo>
                <a:close/>
              </a:path>
              <a:path w="1731010" h="876935">
                <a:moveTo>
                  <a:pt x="1701617" y="848014"/>
                </a:moveTo>
                <a:lnTo>
                  <a:pt x="1708547" y="858584"/>
                </a:lnTo>
                <a:lnTo>
                  <a:pt x="1719326" y="857885"/>
                </a:lnTo>
                <a:lnTo>
                  <a:pt x="1721358" y="857885"/>
                </a:lnTo>
                <a:lnTo>
                  <a:pt x="1701617" y="84801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181983" y="5577585"/>
            <a:ext cx="17208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latin typeface="Arial"/>
                <a:cs typeface="Arial"/>
              </a:rPr>
              <a:t>Save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file(ctrl+s)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95603" y="564896"/>
            <a:ext cx="8287384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Editing and formating a</a:t>
            </a:r>
            <a:r>
              <a:rPr sz="4400" spc="-85" dirty="0"/>
              <a:t> </a:t>
            </a:r>
            <a:r>
              <a:rPr sz="4400" dirty="0"/>
              <a:t>document</a:t>
            </a:r>
            <a:endParaRPr sz="4400"/>
          </a:p>
        </p:txBody>
      </p:sp>
      <p:grpSp>
        <p:nvGrpSpPr>
          <p:cNvPr id="3" name="object 3"/>
          <p:cNvGrpSpPr/>
          <p:nvPr/>
        </p:nvGrpSpPr>
        <p:grpSpPr>
          <a:xfrm>
            <a:off x="1295400" y="2048256"/>
            <a:ext cx="7705725" cy="3425190"/>
            <a:chOff x="1295400" y="2048256"/>
            <a:chExt cx="7705725" cy="3425190"/>
          </a:xfrm>
        </p:grpSpPr>
        <p:sp>
          <p:nvSpPr>
            <p:cNvPr id="4" name="object 4"/>
            <p:cNvSpPr/>
            <p:nvPr/>
          </p:nvSpPr>
          <p:spPr>
            <a:xfrm>
              <a:off x="1295400" y="2048256"/>
              <a:ext cx="7705344" cy="256031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881122" y="3955669"/>
              <a:ext cx="3241040" cy="1518285"/>
            </a:xfrm>
            <a:custGeom>
              <a:avLst/>
              <a:gdLst/>
              <a:ahLst/>
              <a:cxnLst/>
              <a:rect l="l" t="t" r="r" b="b"/>
              <a:pathLst>
                <a:path w="3241040" h="1518285">
                  <a:moveTo>
                    <a:pt x="1371473" y="8890"/>
                  </a:moveTo>
                  <a:lnTo>
                    <a:pt x="1362583" y="0"/>
                  </a:lnTo>
                  <a:lnTo>
                    <a:pt x="20929" y="1343152"/>
                  </a:lnTo>
                  <a:lnTo>
                    <a:pt x="38354" y="1276985"/>
                  </a:lnTo>
                  <a:lnTo>
                    <a:pt x="36322" y="1273556"/>
                  </a:lnTo>
                  <a:lnTo>
                    <a:pt x="29464" y="1271778"/>
                  </a:lnTo>
                  <a:lnTo>
                    <a:pt x="26035" y="1273810"/>
                  </a:lnTo>
                  <a:lnTo>
                    <a:pt x="25146" y="1277112"/>
                  </a:lnTo>
                  <a:lnTo>
                    <a:pt x="0" y="1372997"/>
                  </a:lnTo>
                  <a:lnTo>
                    <a:pt x="16840" y="1368552"/>
                  </a:lnTo>
                  <a:lnTo>
                    <a:pt x="99187" y="1346835"/>
                  </a:lnTo>
                  <a:lnTo>
                    <a:pt x="101219" y="1343406"/>
                  </a:lnTo>
                  <a:lnTo>
                    <a:pt x="99441" y="1336548"/>
                  </a:lnTo>
                  <a:lnTo>
                    <a:pt x="96012" y="1334516"/>
                  </a:lnTo>
                  <a:lnTo>
                    <a:pt x="29845" y="1352029"/>
                  </a:lnTo>
                  <a:lnTo>
                    <a:pt x="1371473" y="8890"/>
                  </a:lnTo>
                  <a:close/>
                </a:path>
                <a:path w="3241040" h="1518285">
                  <a:moveTo>
                    <a:pt x="1918716" y="1353566"/>
                  </a:moveTo>
                  <a:lnTo>
                    <a:pt x="1917446" y="1349756"/>
                  </a:lnTo>
                  <a:lnTo>
                    <a:pt x="1914398" y="1348105"/>
                  </a:lnTo>
                  <a:lnTo>
                    <a:pt x="1911223" y="1346454"/>
                  </a:lnTo>
                  <a:lnTo>
                    <a:pt x="1907413" y="1347724"/>
                  </a:lnTo>
                  <a:lnTo>
                    <a:pt x="1905685" y="1350899"/>
                  </a:lnTo>
                  <a:lnTo>
                    <a:pt x="1876005" y="1408303"/>
                  </a:lnTo>
                  <a:lnTo>
                    <a:pt x="1806194" y="4191"/>
                  </a:lnTo>
                  <a:lnTo>
                    <a:pt x="1793494" y="4699"/>
                  </a:lnTo>
                  <a:lnTo>
                    <a:pt x="1863305" y="1408887"/>
                  </a:lnTo>
                  <a:lnTo>
                    <a:pt x="1826133" y="1351788"/>
                  </a:lnTo>
                  <a:lnTo>
                    <a:pt x="1822196" y="1350899"/>
                  </a:lnTo>
                  <a:lnTo>
                    <a:pt x="1819148" y="1352804"/>
                  </a:lnTo>
                  <a:lnTo>
                    <a:pt x="1816227" y="1354709"/>
                  </a:lnTo>
                  <a:lnTo>
                    <a:pt x="1815465" y="1358646"/>
                  </a:lnTo>
                  <a:lnTo>
                    <a:pt x="1817370" y="1361694"/>
                  </a:lnTo>
                  <a:lnTo>
                    <a:pt x="1871472" y="1444625"/>
                  </a:lnTo>
                  <a:lnTo>
                    <a:pt x="1877783" y="1432433"/>
                  </a:lnTo>
                  <a:lnTo>
                    <a:pt x="1917065" y="1356614"/>
                  </a:lnTo>
                  <a:lnTo>
                    <a:pt x="1918716" y="1353566"/>
                  </a:lnTo>
                  <a:close/>
                </a:path>
                <a:path w="3241040" h="1518285">
                  <a:moveTo>
                    <a:pt x="3241040" y="1415161"/>
                  </a:moveTo>
                  <a:lnTo>
                    <a:pt x="3238119" y="1412367"/>
                  </a:lnTo>
                  <a:lnTo>
                    <a:pt x="3234690" y="1412240"/>
                  </a:lnTo>
                  <a:lnTo>
                    <a:pt x="3231134" y="1412240"/>
                  </a:lnTo>
                  <a:lnTo>
                    <a:pt x="3228340" y="1415034"/>
                  </a:lnTo>
                  <a:lnTo>
                    <a:pt x="3228200" y="1418717"/>
                  </a:lnTo>
                  <a:lnTo>
                    <a:pt x="3227641" y="1483360"/>
                  </a:lnTo>
                  <a:lnTo>
                    <a:pt x="2381377" y="1270"/>
                  </a:lnTo>
                  <a:lnTo>
                    <a:pt x="2370455" y="7620"/>
                  </a:lnTo>
                  <a:lnTo>
                    <a:pt x="3216529" y="1489583"/>
                  </a:lnTo>
                  <a:lnTo>
                    <a:pt x="3160522" y="1457198"/>
                  </a:lnTo>
                  <a:lnTo>
                    <a:pt x="3157601" y="1455420"/>
                  </a:lnTo>
                  <a:lnTo>
                    <a:pt x="3153664" y="1456563"/>
                  </a:lnTo>
                  <a:lnTo>
                    <a:pt x="3151886" y="1459611"/>
                  </a:lnTo>
                  <a:lnTo>
                    <a:pt x="3150108" y="1462532"/>
                  </a:lnTo>
                  <a:lnTo>
                    <a:pt x="3151251" y="1466469"/>
                  </a:lnTo>
                  <a:lnTo>
                    <a:pt x="3154172" y="1468247"/>
                  </a:lnTo>
                  <a:lnTo>
                    <a:pt x="3240024" y="1517777"/>
                  </a:lnTo>
                  <a:lnTo>
                    <a:pt x="3240087" y="1510030"/>
                  </a:lnTo>
                  <a:lnTo>
                    <a:pt x="3240913" y="1418717"/>
                  </a:lnTo>
                  <a:lnTo>
                    <a:pt x="3241040" y="141516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2531110" y="5327650"/>
            <a:ext cx="7016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Arial"/>
                <a:cs typeface="Arial"/>
              </a:rPr>
              <a:t>B</a:t>
            </a:r>
            <a:r>
              <a:rPr sz="2400" b="1" spc="-15" dirty="0">
                <a:latin typeface="Arial"/>
                <a:cs typeface="Arial"/>
              </a:rPr>
              <a:t>o</a:t>
            </a:r>
            <a:r>
              <a:rPr sz="2400" b="1" dirty="0">
                <a:latin typeface="Arial"/>
                <a:cs typeface="Arial"/>
              </a:rPr>
              <a:t>ld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70019" y="5356986"/>
            <a:ext cx="6521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dirty="0">
                <a:latin typeface="Arial"/>
                <a:cs typeface="Arial"/>
              </a:rPr>
              <a:t>I</a:t>
            </a:r>
            <a:r>
              <a:rPr sz="2400" i="1" spc="5" dirty="0">
                <a:latin typeface="Arial"/>
                <a:cs typeface="Arial"/>
              </a:rPr>
              <a:t>t</a:t>
            </a:r>
            <a:r>
              <a:rPr sz="2400" i="1" spc="-5" dirty="0">
                <a:latin typeface="Arial"/>
                <a:cs typeface="Arial"/>
              </a:rPr>
              <a:t>a</a:t>
            </a:r>
            <a:r>
              <a:rPr sz="2400" i="1" spc="-15" dirty="0">
                <a:latin typeface="Arial"/>
                <a:cs typeface="Arial"/>
              </a:rPr>
              <a:t>l</a:t>
            </a:r>
            <a:r>
              <a:rPr sz="2400" i="1" spc="-5" dirty="0">
                <a:latin typeface="Arial"/>
                <a:cs typeface="Arial"/>
              </a:rPr>
              <a:t>ic</a:t>
            </a:r>
            <a:endParaRPr sz="2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94045" y="5486857"/>
            <a:ext cx="151511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Under</a:t>
            </a:r>
            <a:r>
              <a:rPr sz="2400" u="heavy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400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Line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81983" y="6423456"/>
            <a:ext cx="100774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Arial"/>
                <a:cs typeface="Arial"/>
              </a:rPr>
              <a:t>N</a:t>
            </a:r>
            <a:r>
              <a:rPr sz="2400" spc="-15" dirty="0">
                <a:latin typeface="Arial"/>
                <a:cs typeface="Arial"/>
              </a:rPr>
              <a:t>o</a:t>
            </a:r>
            <a:r>
              <a:rPr sz="2400" dirty="0">
                <a:latin typeface="Arial"/>
                <a:cs typeface="Arial"/>
              </a:rPr>
              <a:t>r</a:t>
            </a:r>
            <a:r>
              <a:rPr sz="2400" spc="5" dirty="0">
                <a:latin typeface="Arial"/>
                <a:cs typeface="Arial"/>
              </a:rPr>
              <a:t>m</a:t>
            </a:r>
            <a:r>
              <a:rPr sz="2400" spc="-5" dirty="0">
                <a:latin typeface="Arial"/>
                <a:cs typeface="Arial"/>
              </a:rPr>
              <a:t>al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07363" y="1369314"/>
            <a:ext cx="8136890" cy="5596890"/>
            <a:chOff x="1007363" y="1369314"/>
            <a:chExt cx="8136890" cy="5596890"/>
          </a:xfrm>
        </p:grpSpPr>
        <p:sp>
          <p:nvSpPr>
            <p:cNvPr id="3" name="object 3"/>
            <p:cNvSpPr/>
            <p:nvPr/>
          </p:nvSpPr>
          <p:spPr>
            <a:xfrm>
              <a:off x="1007363" y="2304288"/>
              <a:ext cx="8136636" cy="46619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518791" y="1369313"/>
              <a:ext cx="3890645" cy="1803400"/>
            </a:xfrm>
            <a:custGeom>
              <a:avLst/>
              <a:gdLst/>
              <a:ahLst/>
              <a:cxnLst/>
              <a:rect l="l" t="t" r="r" b="b"/>
              <a:pathLst>
                <a:path w="3890645" h="1803400">
                  <a:moveTo>
                    <a:pt x="799211" y="1437132"/>
                  </a:moveTo>
                  <a:lnTo>
                    <a:pt x="25577" y="28575"/>
                  </a:lnTo>
                  <a:lnTo>
                    <a:pt x="84074" y="63627"/>
                  </a:lnTo>
                  <a:lnTo>
                    <a:pt x="88011" y="62738"/>
                  </a:lnTo>
                  <a:lnTo>
                    <a:pt x="91567" y="56642"/>
                  </a:lnTo>
                  <a:lnTo>
                    <a:pt x="90678" y="52832"/>
                  </a:lnTo>
                  <a:lnTo>
                    <a:pt x="87630" y="50927"/>
                  </a:lnTo>
                  <a:lnTo>
                    <a:pt x="15798" y="7874"/>
                  </a:lnTo>
                  <a:lnTo>
                    <a:pt x="2667" y="0"/>
                  </a:lnTo>
                  <a:lnTo>
                    <a:pt x="127" y="99060"/>
                  </a:lnTo>
                  <a:lnTo>
                    <a:pt x="0" y="102489"/>
                  </a:lnTo>
                  <a:lnTo>
                    <a:pt x="2794" y="105410"/>
                  </a:lnTo>
                  <a:lnTo>
                    <a:pt x="9779" y="105664"/>
                  </a:lnTo>
                  <a:lnTo>
                    <a:pt x="12700" y="102870"/>
                  </a:lnTo>
                  <a:lnTo>
                    <a:pt x="12827" y="99060"/>
                  </a:lnTo>
                  <a:lnTo>
                    <a:pt x="14490" y="34734"/>
                  </a:lnTo>
                  <a:lnTo>
                    <a:pt x="788035" y="1443228"/>
                  </a:lnTo>
                  <a:lnTo>
                    <a:pt x="799211" y="1437132"/>
                  </a:lnTo>
                  <a:close/>
                </a:path>
                <a:path w="3890645" h="1803400">
                  <a:moveTo>
                    <a:pt x="1880489" y="1439545"/>
                  </a:moveTo>
                  <a:lnTo>
                    <a:pt x="1739341" y="35394"/>
                  </a:lnTo>
                  <a:lnTo>
                    <a:pt x="1779397" y="90424"/>
                  </a:lnTo>
                  <a:lnTo>
                    <a:pt x="1783334" y="91059"/>
                  </a:lnTo>
                  <a:lnTo>
                    <a:pt x="1786255" y="89027"/>
                  </a:lnTo>
                  <a:lnTo>
                    <a:pt x="1789049" y="86995"/>
                  </a:lnTo>
                  <a:lnTo>
                    <a:pt x="1789684" y="82931"/>
                  </a:lnTo>
                  <a:lnTo>
                    <a:pt x="1737944" y="11811"/>
                  </a:lnTo>
                  <a:lnTo>
                    <a:pt x="1729359" y="0"/>
                  </a:lnTo>
                  <a:lnTo>
                    <a:pt x="1688096" y="90424"/>
                  </a:lnTo>
                  <a:lnTo>
                    <a:pt x="1686814" y="93345"/>
                  </a:lnTo>
                  <a:lnTo>
                    <a:pt x="1688211" y="97155"/>
                  </a:lnTo>
                  <a:lnTo>
                    <a:pt x="1694561" y="99949"/>
                  </a:lnTo>
                  <a:lnTo>
                    <a:pt x="1698371" y="98552"/>
                  </a:lnTo>
                  <a:lnTo>
                    <a:pt x="1699768" y="95377"/>
                  </a:lnTo>
                  <a:lnTo>
                    <a:pt x="1726615" y="36449"/>
                  </a:lnTo>
                  <a:lnTo>
                    <a:pt x="1867789" y="1440815"/>
                  </a:lnTo>
                  <a:lnTo>
                    <a:pt x="1880489" y="1439545"/>
                  </a:lnTo>
                  <a:close/>
                </a:path>
                <a:path w="3890645" h="1803400">
                  <a:moveTo>
                    <a:pt x="3890391" y="288036"/>
                  </a:moveTo>
                  <a:lnTo>
                    <a:pt x="3802888" y="334518"/>
                  </a:lnTo>
                  <a:lnTo>
                    <a:pt x="3799840" y="336169"/>
                  </a:lnTo>
                  <a:lnTo>
                    <a:pt x="3798570" y="339979"/>
                  </a:lnTo>
                  <a:lnTo>
                    <a:pt x="3800221" y="343154"/>
                  </a:lnTo>
                  <a:lnTo>
                    <a:pt x="3801872" y="346202"/>
                  </a:lnTo>
                  <a:lnTo>
                    <a:pt x="3805809" y="347345"/>
                  </a:lnTo>
                  <a:lnTo>
                    <a:pt x="3866197" y="315201"/>
                  </a:lnTo>
                  <a:lnTo>
                    <a:pt x="2949194" y="1796542"/>
                  </a:lnTo>
                  <a:lnTo>
                    <a:pt x="2960116" y="1803146"/>
                  </a:lnTo>
                  <a:lnTo>
                    <a:pt x="3876827" y="322084"/>
                  </a:lnTo>
                  <a:lnTo>
                    <a:pt x="3875151" y="386715"/>
                  </a:lnTo>
                  <a:lnTo>
                    <a:pt x="3875024" y="390271"/>
                  </a:lnTo>
                  <a:lnTo>
                    <a:pt x="3877818" y="393192"/>
                  </a:lnTo>
                  <a:lnTo>
                    <a:pt x="3881247" y="393319"/>
                  </a:lnTo>
                  <a:lnTo>
                    <a:pt x="3884803" y="393319"/>
                  </a:lnTo>
                  <a:lnTo>
                    <a:pt x="3887724" y="390525"/>
                  </a:lnTo>
                  <a:lnTo>
                    <a:pt x="3887851" y="386715"/>
                  </a:lnTo>
                  <a:lnTo>
                    <a:pt x="3890200" y="295402"/>
                  </a:lnTo>
                  <a:lnTo>
                    <a:pt x="3890391" y="28803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877695" y="1098930"/>
            <a:ext cx="10985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Font</a:t>
            </a:r>
            <a:r>
              <a:rPr sz="1800" b="1" spc="-90" dirty="0">
                <a:latin typeface="Arial"/>
                <a:cs typeface="Arial"/>
              </a:rPr>
              <a:t> </a:t>
            </a:r>
            <a:r>
              <a:rPr sz="1800" b="1" spc="-40" dirty="0">
                <a:latin typeface="Arial"/>
                <a:cs typeface="Arial"/>
              </a:rPr>
              <a:t>Type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93946" y="1098930"/>
            <a:ext cx="10407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Font</a:t>
            </a:r>
            <a:r>
              <a:rPr sz="1800" b="1" spc="-10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Size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82080" y="1328674"/>
            <a:ext cx="1282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Font</a:t>
            </a:r>
            <a:r>
              <a:rPr sz="1800" b="1" spc="-9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colour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045835" y="1872233"/>
            <a:ext cx="1804035" cy="1302385"/>
          </a:xfrm>
          <a:custGeom>
            <a:avLst/>
            <a:gdLst/>
            <a:ahLst/>
            <a:cxnLst/>
            <a:rect l="l" t="t" r="r" b="b"/>
            <a:pathLst>
              <a:path w="1804034" h="1302385">
                <a:moveTo>
                  <a:pt x="1803527" y="0"/>
                </a:moveTo>
                <a:lnTo>
                  <a:pt x="1704848" y="9525"/>
                </a:lnTo>
                <a:lnTo>
                  <a:pt x="1701419" y="9906"/>
                </a:lnTo>
                <a:lnTo>
                  <a:pt x="1698879" y="12954"/>
                </a:lnTo>
                <a:lnTo>
                  <a:pt x="1699133" y="16510"/>
                </a:lnTo>
                <a:lnTo>
                  <a:pt x="1699514" y="19939"/>
                </a:lnTo>
                <a:lnTo>
                  <a:pt x="1702244" y="22136"/>
                </a:lnTo>
                <a:lnTo>
                  <a:pt x="1700911" y="24257"/>
                </a:lnTo>
                <a:lnTo>
                  <a:pt x="1701546" y="27686"/>
                </a:lnTo>
                <a:lnTo>
                  <a:pt x="1702308" y="31115"/>
                </a:lnTo>
                <a:lnTo>
                  <a:pt x="1705368" y="33121"/>
                </a:lnTo>
                <a:lnTo>
                  <a:pt x="1704213" y="35433"/>
                </a:lnTo>
                <a:lnTo>
                  <a:pt x="1705356" y="38862"/>
                </a:lnTo>
                <a:lnTo>
                  <a:pt x="1706372" y="42164"/>
                </a:lnTo>
                <a:lnTo>
                  <a:pt x="1709928" y="43942"/>
                </a:lnTo>
                <a:lnTo>
                  <a:pt x="1713357" y="42926"/>
                </a:lnTo>
                <a:lnTo>
                  <a:pt x="1720557" y="40576"/>
                </a:lnTo>
                <a:lnTo>
                  <a:pt x="1711325" y="45085"/>
                </a:lnTo>
                <a:lnTo>
                  <a:pt x="1710055" y="48895"/>
                </a:lnTo>
                <a:lnTo>
                  <a:pt x="1711579" y="52070"/>
                </a:lnTo>
                <a:lnTo>
                  <a:pt x="1713103" y="55118"/>
                </a:lnTo>
                <a:lnTo>
                  <a:pt x="1715135" y="55867"/>
                </a:lnTo>
                <a:lnTo>
                  <a:pt x="0" y="1291717"/>
                </a:lnTo>
                <a:lnTo>
                  <a:pt x="7366" y="1302131"/>
                </a:lnTo>
                <a:lnTo>
                  <a:pt x="1712734" y="73202"/>
                </a:lnTo>
                <a:lnTo>
                  <a:pt x="359156" y="1292225"/>
                </a:lnTo>
                <a:lnTo>
                  <a:pt x="367538" y="1301623"/>
                </a:lnTo>
                <a:lnTo>
                  <a:pt x="1723504" y="80568"/>
                </a:lnTo>
                <a:lnTo>
                  <a:pt x="646684" y="1292733"/>
                </a:lnTo>
                <a:lnTo>
                  <a:pt x="656082" y="1301115"/>
                </a:lnTo>
                <a:lnTo>
                  <a:pt x="1747316" y="72847"/>
                </a:lnTo>
                <a:lnTo>
                  <a:pt x="934085" y="1293368"/>
                </a:lnTo>
                <a:lnTo>
                  <a:pt x="944753" y="1300480"/>
                </a:lnTo>
                <a:lnTo>
                  <a:pt x="1750961" y="90385"/>
                </a:lnTo>
                <a:lnTo>
                  <a:pt x="1751711" y="92329"/>
                </a:lnTo>
                <a:lnTo>
                  <a:pt x="1754886" y="93726"/>
                </a:lnTo>
                <a:lnTo>
                  <a:pt x="1758061" y="95250"/>
                </a:lnTo>
                <a:lnTo>
                  <a:pt x="1760435" y="94297"/>
                </a:lnTo>
                <a:lnTo>
                  <a:pt x="1761998" y="97409"/>
                </a:lnTo>
                <a:lnTo>
                  <a:pt x="1765427" y="98425"/>
                </a:lnTo>
                <a:lnTo>
                  <a:pt x="1768729" y="99568"/>
                </a:lnTo>
                <a:lnTo>
                  <a:pt x="1771053" y="98323"/>
                </a:lnTo>
                <a:lnTo>
                  <a:pt x="1773047" y="101473"/>
                </a:lnTo>
                <a:lnTo>
                  <a:pt x="1780032" y="102743"/>
                </a:lnTo>
                <a:lnTo>
                  <a:pt x="1783334" y="100584"/>
                </a:lnTo>
                <a:lnTo>
                  <a:pt x="1783969" y="97155"/>
                </a:lnTo>
                <a:lnTo>
                  <a:pt x="1785467" y="89712"/>
                </a:lnTo>
                <a:lnTo>
                  <a:pt x="1784921" y="98933"/>
                </a:lnTo>
                <a:lnTo>
                  <a:pt x="1784731" y="101600"/>
                </a:lnTo>
                <a:lnTo>
                  <a:pt x="1787398" y="104648"/>
                </a:lnTo>
                <a:lnTo>
                  <a:pt x="1790954" y="104902"/>
                </a:lnTo>
                <a:lnTo>
                  <a:pt x="1794383" y="105029"/>
                </a:lnTo>
                <a:lnTo>
                  <a:pt x="1797431" y="102362"/>
                </a:lnTo>
                <a:lnTo>
                  <a:pt x="1797723" y="98171"/>
                </a:lnTo>
                <a:lnTo>
                  <a:pt x="1803107" y="6985"/>
                </a:lnTo>
                <a:lnTo>
                  <a:pt x="180352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566406" y="1504569"/>
            <a:ext cx="18910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Arial"/>
                <a:cs typeface="Arial"/>
              </a:rPr>
              <a:t>Alignment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5" dirty="0">
                <a:latin typeface="Arial"/>
                <a:cs typeface="Arial"/>
              </a:rPr>
              <a:t> text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71673" y="564896"/>
            <a:ext cx="513461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/>
              <a:t>Paragraph</a:t>
            </a:r>
            <a:r>
              <a:rPr sz="4400" spc="-90" dirty="0"/>
              <a:t> </a:t>
            </a:r>
            <a:r>
              <a:rPr sz="4400" dirty="0"/>
              <a:t>formating</a:t>
            </a:r>
            <a:endParaRPr sz="4400"/>
          </a:p>
        </p:txBody>
      </p:sp>
      <p:grpSp>
        <p:nvGrpSpPr>
          <p:cNvPr id="3" name="object 3"/>
          <p:cNvGrpSpPr/>
          <p:nvPr/>
        </p:nvGrpSpPr>
        <p:grpSpPr>
          <a:xfrm>
            <a:off x="2663951" y="1412748"/>
            <a:ext cx="5185410" cy="5643880"/>
            <a:chOff x="2663951" y="1412748"/>
            <a:chExt cx="5185410" cy="5643880"/>
          </a:xfrm>
        </p:grpSpPr>
        <p:sp>
          <p:nvSpPr>
            <p:cNvPr id="4" name="object 4"/>
            <p:cNvSpPr/>
            <p:nvPr/>
          </p:nvSpPr>
          <p:spPr>
            <a:xfrm>
              <a:off x="2663951" y="1412748"/>
              <a:ext cx="4465320" cy="5643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831204" y="4530090"/>
              <a:ext cx="2018664" cy="677545"/>
            </a:xfrm>
            <a:custGeom>
              <a:avLst/>
              <a:gdLst/>
              <a:ahLst/>
              <a:cxnLst/>
              <a:rect l="l" t="t" r="r" b="b"/>
              <a:pathLst>
                <a:path w="2018665" h="677545">
                  <a:moveTo>
                    <a:pt x="1981943" y="650317"/>
                  </a:moveTo>
                  <a:lnTo>
                    <a:pt x="1915287" y="664972"/>
                  </a:lnTo>
                  <a:lnTo>
                    <a:pt x="1913127" y="668401"/>
                  </a:lnTo>
                  <a:lnTo>
                    <a:pt x="1913890" y="671830"/>
                  </a:lnTo>
                  <a:lnTo>
                    <a:pt x="1914525" y="675258"/>
                  </a:lnTo>
                  <a:lnTo>
                    <a:pt x="1917953" y="677418"/>
                  </a:lnTo>
                  <a:lnTo>
                    <a:pt x="2008367" y="657479"/>
                  </a:lnTo>
                  <a:lnTo>
                    <a:pt x="2004187" y="657479"/>
                  </a:lnTo>
                  <a:lnTo>
                    <a:pt x="1981943" y="650317"/>
                  </a:lnTo>
                  <a:close/>
                </a:path>
                <a:path w="2018665" h="677545">
                  <a:moveTo>
                    <a:pt x="1994258" y="647609"/>
                  </a:moveTo>
                  <a:lnTo>
                    <a:pt x="1981943" y="650317"/>
                  </a:lnTo>
                  <a:lnTo>
                    <a:pt x="2004187" y="657479"/>
                  </a:lnTo>
                  <a:lnTo>
                    <a:pt x="2004767" y="655701"/>
                  </a:lnTo>
                  <a:lnTo>
                    <a:pt x="2001520" y="655701"/>
                  </a:lnTo>
                  <a:lnTo>
                    <a:pt x="1994258" y="647609"/>
                  </a:lnTo>
                  <a:close/>
                </a:path>
                <a:path w="2018665" h="677545">
                  <a:moveTo>
                    <a:pt x="1945640" y="578738"/>
                  </a:moveTo>
                  <a:lnTo>
                    <a:pt x="1940433" y="583438"/>
                  </a:lnTo>
                  <a:lnTo>
                    <a:pt x="1940178" y="587375"/>
                  </a:lnTo>
                  <a:lnTo>
                    <a:pt x="1985850" y="638241"/>
                  </a:lnTo>
                  <a:lnTo>
                    <a:pt x="2008124" y="645413"/>
                  </a:lnTo>
                  <a:lnTo>
                    <a:pt x="2004187" y="657479"/>
                  </a:lnTo>
                  <a:lnTo>
                    <a:pt x="2008367" y="657479"/>
                  </a:lnTo>
                  <a:lnTo>
                    <a:pt x="2018156" y="655319"/>
                  </a:lnTo>
                  <a:lnTo>
                    <a:pt x="1949703" y="578993"/>
                  </a:lnTo>
                  <a:lnTo>
                    <a:pt x="1945640" y="578738"/>
                  </a:lnTo>
                  <a:close/>
                </a:path>
                <a:path w="2018665" h="677545">
                  <a:moveTo>
                    <a:pt x="2004822" y="645287"/>
                  </a:moveTo>
                  <a:lnTo>
                    <a:pt x="1994258" y="647609"/>
                  </a:lnTo>
                  <a:lnTo>
                    <a:pt x="2001520" y="655701"/>
                  </a:lnTo>
                  <a:lnTo>
                    <a:pt x="2004822" y="645287"/>
                  </a:lnTo>
                  <a:close/>
                </a:path>
                <a:path w="2018665" h="677545">
                  <a:moveTo>
                    <a:pt x="2007729" y="645287"/>
                  </a:moveTo>
                  <a:lnTo>
                    <a:pt x="2004822" y="645287"/>
                  </a:lnTo>
                  <a:lnTo>
                    <a:pt x="2001520" y="655701"/>
                  </a:lnTo>
                  <a:lnTo>
                    <a:pt x="2004767" y="655701"/>
                  </a:lnTo>
                  <a:lnTo>
                    <a:pt x="2008124" y="645413"/>
                  </a:lnTo>
                  <a:lnTo>
                    <a:pt x="2007729" y="645287"/>
                  </a:lnTo>
                  <a:close/>
                </a:path>
                <a:path w="2018665" h="677545">
                  <a:moveTo>
                    <a:pt x="3810" y="0"/>
                  </a:moveTo>
                  <a:lnTo>
                    <a:pt x="0" y="12192"/>
                  </a:lnTo>
                  <a:lnTo>
                    <a:pt x="1981943" y="650317"/>
                  </a:lnTo>
                  <a:lnTo>
                    <a:pt x="1994258" y="647609"/>
                  </a:lnTo>
                  <a:lnTo>
                    <a:pt x="1985850" y="638241"/>
                  </a:lnTo>
                  <a:lnTo>
                    <a:pt x="3810" y="0"/>
                  </a:lnTo>
                  <a:close/>
                </a:path>
                <a:path w="2018665" h="677545">
                  <a:moveTo>
                    <a:pt x="1985850" y="638241"/>
                  </a:moveTo>
                  <a:lnTo>
                    <a:pt x="1994258" y="647609"/>
                  </a:lnTo>
                  <a:lnTo>
                    <a:pt x="2004822" y="645287"/>
                  </a:lnTo>
                  <a:lnTo>
                    <a:pt x="2007729" y="645287"/>
                  </a:lnTo>
                  <a:lnTo>
                    <a:pt x="1985850" y="6382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494269" y="5203697"/>
            <a:ext cx="25933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Line spacing in</a:t>
            </a:r>
            <a:r>
              <a:rPr sz="1800" b="1" spc="-7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paragra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233422" y="5682234"/>
            <a:ext cx="1080770" cy="346075"/>
          </a:xfrm>
          <a:custGeom>
            <a:avLst/>
            <a:gdLst/>
            <a:ahLst/>
            <a:cxnLst/>
            <a:rect l="l" t="t" r="r" b="b"/>
            <a:pathLst>
              <a:path w="1080770" h="346075">
                <a:moveTo>
                  <a:pt x="1080643" y="12192"/>
                </a:moveTo>
                <a:lnTo>
                  <a:pt x="1077341" y="0"/>
                </a:lnTo>
                <a:lnTo>
                  <a:pt x="67068" y="269659"/>
                </a:lnTo>
                <a:lnTo>
                  <a:pt x="94996" y="253365"/>
                </a:lnTo>
                <a:lnTo>
                  <a:pt x="96012" y="249555"/>
                </a:lnTo>
                <a:lnTo>
                  <a:pt x="92456" y="243459"/>
                </a:lnTo>
                <a:lnTo>
                  <a:pt x="88646" y="242443"/>
                </a:lnTo>
                <a:lnTo>
                  <a:pt x="42557" y="269328"/>
                </a:lnTo>
                <a:lnTo>
                  <a:pt x="78867" y="232803"/>
                </a:lnTo>
                <a:lnTo>
                  <a:pt x="81280" y="230251"/>
                </a:lnTo>
                <a:lnTo>
                  <a:pt x="81280" y="226314"/>
                </a:lnTo>
                <a:lnTo>
                  <a:pt x="76327" y="221361"/>
                </a:lnTo>
                <a:lnTo>
                  <a:pt x="72263" y="221361"/>
                </a:lnTo>
                <a:lnTo>
                  <a:pt x="0" y="294132"/>
                </a:lnTo>
                <a:lnTo>
                  <a:pt x="88646" y="345821"/>
                </a:lnTo>
                <a:lnTo>
                  <a:pt x="92456" y="344805"/>
                </a:lnTo>
                <a:lnTo>
                  <a:pt x="96012" y="338709"/>
                </a:lnTo>
                <a:lnTo>
                  <a:pt x="94996" y="334899"/>
                </a:lnTo>
                <a:lnTo>
                  <a:pt x="47332" y="307111"/>
                </a:lnTo>
                <a:lnTo>
                  <a:pt x="95504" y="320294"/>
                </a:lnTo>
                <a:lnTo>
                  <a:pt x="98933" y="321183"/>
                </a:lnTo>
                <a:lnTo>
                  <a:pt x="102489" y="319278"/>
                </a:lnTo>
                <a:lnTo>
                  <a:pt x="104267" y="312420"/>
                </a:lnTo>
                <a:lnTo>
                  <a:pt x="102235" y="308991"/>
                </a:lnTo>
                <a:lnTo>
                  <a:pt x="71196" y="300482"/>
                </a:lnTo>
                <a:lnTo>
                  <a:pt x="1078992" y="300482"/>
                </a:lnTo>
                <a:lnTo>
                  <a:pt x="1078992" y="287782"/>
                </a:lnTo>
                <a:lnTo>
                  <a:pt x="48450" y="287782"/>
                </a:lnTo>
                <a:lnTo>
                  <a:pt x="1080643" y="1219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301622" y="5569711"/>
            <a:ext cx="22104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Space </a:t>
            </a:r>
            <a:r>
              <a:rPr sz="1800" b="1" dirty="0">
                <a:latin typeface="Arial"/>
                <a:cs typeface="Arial"/>
              </a:rPr>
              <a:t>between</a:t>
            </a:r>
            <a:r>
              <a:rPr sz="1800" b="1" spc="-8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Line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96739" y="2515108"/>
            <a:ext cx="2665095" cy="336550"/>
          </a:xfrm>
          <a:custGeom>
            <a:avLst/>
            <a:gdLst/>
            <a:ahLst/>
            <a:cxnLst/>
            <a:rect l="l" t="t" r="r" b="b"/>
            <a:pathLst>
              <a:path w="2665095" h="336550">
                <a:moveTo>
                  <a:pt x="2628086" y="296820"/>
                </a:moveTo>
                <a:lnTo>
                  <a:pt x="2565781" y="324612"/>
                </a:lnTo>
                <a:lnTo>
                  <a:pt x="2564257" y="328422"/>
                </a:lnTo>
                <a:lnTo>
                  <a:pt x="2565781" y="331597"/>
                </a:lnTo>
                <a:lnTo>
                  <a:pt x="2567178" y="334772"/>
                </a:lnTo>
                <a:lnTo>
                  <a:pt x="2570988" y="336296"/>
                </a:lnTo>
                <a:lnTo>
                  <a:pt x="2574163" y="334772"/>
                </a:lnTo>
                <a:lnTo>
                  <a:pt x="2653497" y="299339"/>
                </a:lnTo>
                <a:lnTo>
                  <a:pt x="2651379" y="299339"/>
                </a:lnTo>
                <a:lnTo>
                  <a:pt x="2628086" y="296820"/>
                </a:lnTo>
                <a:close/>
              </a:path>
              <a:path w="2665095" h="336550">
                <a:moveTo>
                  <a:pt x="2639546" y="291705"/>
                </a:moveTo>
                <a:lnTo>
                  <a:pt x="2628086" y="296820"/>
                </a:lnTo>
                <a:lnTo>
                  <a:pt x="2651379" y="299339"/>
                </a:lnTo>
                <a:lnTo>
                  <a:pt x="2651506" y="298196"/>
                </a:lnTo>
                <a:lnTo>
                  <a:pt x="2648331" y="298196"/>
                </a:lnTo>
                <a:lnTo>
                  <a:pt x="2639546" y="291705"/>
                </a:lnTo>
                <a:close/>
              </a:path>
              <a:path w="2665095" h="336550">
                <a:moveTo>
                  <a:pt x="2582037" y="233426"/>
                </a:moveTo>
                <a:lnTo>
                  <a:pt x="2578100" y="234061"/>
                </a:lnTo>
                <a:lnTo>
                  <a:pt x="2575941" y="236855"/>
                </a:lnTo>
                <a:lnTo>
                  <a:pt x="2573909" y="239649"/>
                </a:lnTo>
                <a:lnTo>
                  <a:pt x="2574543" y="243712"/>
                </a:lnTo>
                <a:lnTo>
                  <a:pt x="2577338" y="245745"/>
                </a:lnTo>
                <a:lnTo>
                  <a:pt x="2629445" y="284242"/>
                </a:lnTo>
                <a:lnTo>
                  <a:pt x="2652776" y="286766"/>
                </a:lnTo>
                <a:lnTo>
                  <a:pt x="2651379" y="299339"/>
                </a:lnTo>
                <a:lnTo>
                  <a:pt x="2653497" y="299339"/>
                </a:lnTo>
                <a:lnTo>
                  <a:pt x="2664587" y="294386"/>
                </a:lnTo>
                <a:lnTo>
                  <a:pt x="2584831" y="235585"/>
                </a:lnTo>
                <a:lnTo>
                  <a:pt x="2582037" y="233426"/>
                </a:lnTo>
                <a:close/>
              </a:path>
              <a:path w="2665095" h="336550">
                <a:moveTo>
                  <a:pt x="2649474" y="287274"/>
                </a:moveTo>
                <a:lnTo>
                  <a:pt x="2639546" y="291705"/>
                </a:lnTo>
                <a:lnTo>
                  <a:pt x="2648331" y="298196"/>
                </a:lnTo>
                <a:lnTo>
                  <a:pt x="2649474" y="287274"/>
                </a:lnTo>
                <a:close/>
              </a:path>
              <a:path w="2665095" h="336550">
                <a:moveTo>
                  <a:pt x="2652719" y="287274"/>
                </a:moveTo>
                <a:lnTo>
                  <a:pt x="2649474" y="287274"/>
                </a:lnTo>
                <a:lnTo>
                  <a:pt x="2648331" y="298196"/>
                </a:lnTo>
                <a:lnTo>
                  <a:pt x="2651506" y="298196"/>
                </a:lnTo>
                <a:lnTo>
                  <a:pt x="2652719" y="287274"/>
                </a:lnTo>
                <a:close/>
              </a:path>
              <a:path w="2665095" h="336550">
                <a:moveTo>
                  <a:pt x="1270" y="0"/>
                </a:moveTo>
                <a:lnTo>
                  <a:pt x="0" y="12700"/>
                </a:lnTo>
                <a:lnTo>
                  <a:pt x="2628086" y="296820"/>
                </a:lnTo>
                <a:lnTo>
                  <a:pt x="2639546" y="291705"/>
                </a:lnTo>
                <a:lnTo>
                  <a:pt x="2629445" y="284242"/>
                </a:lnTo>
                <a:lnTo>
                  <a:pt x="1270" y="0"/>
                </a:lnTo>
                <a:close/>
              </a:path>
              <a:path w="2665095" h="336550">
                <a:moveTo>
                  <a:pt x="2629445" y="284242"/>
                </a:moveTo>
                <a:lnTo>
                  <a:pt x="2639546" y="291705"/>
                </a:lnTo>
                <a:lnTo>
                  <a:pt x="2649474" y="287274"/>
                </a:lnTo>
                <a:lnTo>
                  <a:pt x="2652719" y="287274"/>
                </a:lnTo>
                <a:lnTo>
                  <a:pt x="2652776" y="286766"/>
                </a:lnTo>
                <a:lnTo>
                  <a:pt x="2629445" y="28424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638415" y="2395220"/>
            <a:ext cx="24739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Arial"/>
                <a:cs typeface="Arial"/>
              </a:rPr>
              <a:t>Alignment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Paragrap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10890" marR="5080" indent="-3298825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Inserting Header and Footer and page  number</a:t>
            </a:r>
          </a:p>
        </p:txBody>
      </p:sp>
      <p:sp>
        <p:nvSpPr>
          <p:cNvPr id="3" name="object 3"/>
          <p:cNvSpPr/>
          <p:nvPr/>
        </p:nvSpPr>
        <p:spPr>
          <a:xfrm>
            <a:off x="1723644" y="1563624"/>
            <a:ext cx="6772656" cy="5564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2480" y="719328"/>
            <a:ext cx="8855964" cy="63367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328</Words>
  <Application>Microsoft Office PowerPoint</Application>
  <PresentationFormat>Custom</PresentationFormat>
  <Paragraphs>87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Slide 1</vt:lpstr>
      <vt:lpstr>Introduction</vt:lpstr>
      <vt:lpstr>Features of MS Word</vt:lpstr>
      <vt:lpstr>Creating and saving a file</vt:lpstr>
      <vt:lpstr>Editing and formating a document</vt:lpstr>
      <vt:lpstr>Slide 6</vt:lpstr>
      <vt:lpstr>Paragraph formating</vt:lpstr>
      <vt:lpstr>Inserting Header and Footer and page  number</vt:lpstr>
      <vt:lpstr>Slide 9</vt:lpstr>
      <vt:lpstr>Slide 10</vt:lpstr>
      <vt:lpstr>Slide 11</vt:lpstr>
      <vt:lpstr>Checking Spelling and Grammer</vt:lpstr>
      <vt:lpstr>Slide 13</vt:lpstr>
      <vt:lpstr>Slide 14</vt:lpstr>
      <vt:lpstr>Subscript and Superscript</vt:lpstr>
      <vt:lpstr>Slide 16</vt:lpstr>
      <vt:lpstr>Inserting Symbols</vt:lpstr>
      <vt:lpstr>Slide 18</vt:lpstr>
      <vt:lpstr>Print Preview and Printing</vt:lpstr>
      <vt:lpstr>Slide 20</vt:lpstr>
      <vt:lpstr>Inserting Clipart, Wordart, and Picture</vt:lpstr>
      <vt:lpstr>Slide 22</vt:lpstr>
      <vt:lpstr>Slide 23</vt:lpstr>
      <vt:lpstr>Slide 24</vt:lpstr>
      <vt:lpstr>Page Setup</vt:lpstr>
      <vt:lpstr>Slide 26</vt:lpstr>
      <vt:lpstr>Slide 27</vt:lpstr>
      <vt:lpstr>Slide 28</vt:lpstr>
      <vt:lpstr>Bullets and Number</vt:lpstr>
      <vt:lpstr>Slide 30</vt:lpstr>
      <vt:lpstr>Borders and Shading</vt:lpstr>
      <vt:lpstr>Searching a word and replacing it by  another word</vt:lpstr>
      <vt:lpstr>Slide 33</vt:lpstr>
      <vt:lpstr>Inserting Table in file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Microsoft</cp:lastModifiedBy>
  <cp:revision>1</cp:revision>
  <dcterms:created xsi:type="dcterms:W3CDTF">2020-03-27T12:10:42Z</dcterms:created>
  <dcterms:modified xsi:type="dcterms:W3CDTF">2020-03-27T12:21:37Z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2015-09-03T00:00:00Z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2020-03-27T00:00:00Z</vt:filetime>
  </property>
</Properties>
</file>